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slideshow.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2"/>
    <p:sldId id="257" r:id="rId3"/>
    <p:sldId id="258" r:id="rId4"/>
    <p:sldId id="259" r:id="rId5"/>
    <p:sldId id="272" r:id="rId6"/>
    <p:sldId id="260" r:id="rId7"/>
    <p:sldId id="261" r:id="rId8"/>
    <p:sldId id="262" r:id="rId9"/>
    <p:sldId id="263" r:id="rId10"/>
    <p:sldId id="264" r:id="rId11"/>
    <p:sldId id="265" r:id="rId12"/>
    <p:sldId id="266" r:id="rId13"/>
    <p:sldId id="267" r:id="rId14"/>
    <p:sldId id="271" r:id="rId15"/>
    <p:sldId id="268" r:id="rId16"/>
    <p:sldId id="270" r:id="rId1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74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8218CD-1FA2-47AE-83E5-D1A35242A0CD}"/>
              </a:ext>
            </a:extLst>
          </p:cNvPr>
          <p:cNvSpPr txBox="1">
            <a:spLocks noGrp="1"/>
          </p:cNvSpPr>
          <p:nvPr>
            <p:ph type="ctrTitle"/>
          </p:nvPr>
        </p:nvSpPr>
        <p:spPr>
          <a:xfrm>
            <a:off x="1524003" y="1122361"/>
            <a:ext cx="9144000" cy="2387598"/>
          </a:xfrm>
        </p:spPr>
        <p:txBody>
          <a:bodyPr anchor="b" anchorCtr="1"/>
          <a:lstStyle>
            <a:lvl1pPr algn="ctr">
              <a:defRPr sz="6000"/>
            </a:lvl1pPr>
          </a:lstStyle>
          <a:p>
            <a:pPr lvl="0"/>
            <a:r>
              <a:rPr lang="nl-NL"/>
              <a:t>Klik om stijl te bewerken</a:t>
            </a:r>
          </a:p>
        </p:txBody>
      </p:sp>
      <p:sp>
        <p:nvSpPr>
          <p:cNvPr id="3" name="Ondertitel 2">
            <a:extLst>
              <a:ext uri="{FF2B5EF4-FFF2-40B4-BE49-F238E27FC236}">
                <a16:creationId xmlns:a16="http://schemas.microsoft.com/office/drawing/2014/main" id="{A3CE5133-6DF7-4F44-8197-79CE8266EA17}"/>
              </a:ext>
            </a:extLst>
          </p:cNvPr>
          <p:cNvSpPr txBox="1">
            <a:spLocks noGrp="1"/>
          </p:cNvSpPr>
          <p:nvPr>
            <p:ph type="subTitle" idx="1"/>
          </p:nvPr>
        </p:nvSpPr>
        <p:spPr>
          <a:xfrm>
            <a:off x="1524003" y="3602041"/>
            <a:ext cx="9144000" cy="1655758"/>
          </a:xfrm>
        </p:spPr>
        <p:txBody>
          <a:bodyPr anchorCtr="1"/>
          <a:lstStyle>
            <a:lvl1pPr marL="0" indent="0" algn="ctr">
              <a:buNone/>
              <a:defRPr sz="2400"/>
            </a:lvl1pPr>
          </a:lstStyle>
          <a:p>
            <a:pPr lvl="0"/>
            <a:r>
              <a:rPr lang="nl-NL"/>
              <a:t>Klikken om de ondertitelstijl van het model te bewerken</a:t>
            </a:r>
          </a:p>
        </p:txBody>
      </p:sp>
      <p:sp>
        <p:nvSpPr>
          <p:cNvPr id="4" name="Tijdelijke aanduiding voor datum 3">
            <a:extLst>
              <a:ext uri="{FF2B5EF4-FFF2-40B4-BE49-F238E27FC236}">
                <a16:creationId xmlns:a16="http://schemas.microsoft.com/office/drawing/2014/main" id="{387CBE6F-7DD3-4806-9540-BD4A9FD6405C}"/>
              </a:ext>
            </a:extLst>
          </p:cNvPr>
          <p:cNvSpPr txBox="1">
            <a:spLocks noGrp="1"/>
          </p:cNvSpPr>
          <p:nvPr>
            <p:ph type="dt" sz="half" idx="7"/>
          </p:nvPr>
        </p:nvSpPr>
        <p:spPr/>
        <p:txBody>
          <a:bodyPr/>
          <a:lstStyle>
            <a:lvl1pPr>
              <a:defRPr/>
            </a:lvl1pPr>
          </a:lstStyle>
          <a:p>
            <a:pPr lvl="0"/>
            <a:fld id="{C0151A40-9230-4116-8C55-DABD10B4D0C0}" type="datetime2">
              <a:rPr lang="en-US"/>
              <a:pPr lvl="0"/>
              <a:t>Thursday, February 18, 2021</a:t>
            </a:fld>
            <a:endParaRPr lang="en-US"/>
          </a:p>
        </p:txBody>
      </p:sp>
      <p:sp>
        <p:nvSpPr>
          <p:cNvPr id="5" name="Tijdelijke aanduiding voor voettekst 4">
            <a:extLst>
              <a:ext uri="{FF2B5EF4-FFF2-40B4-BE49-F238E27FC236}">
                <a16:creationId xmlns:a16="http://schemas.microsoft.com/office/drawing/2014/main" id="{984C39B2-9BEF-4EFA-8A2B-490D2E2D0243}"/>
              </a:ext>
            </a:extLst>
          </p:cNvPr>
          <p:cNvSpPr txBox="1">
            <a:spLocks noGrp="1"/>
          </p:cNvSpPr>
          <p:nvPr>
            <p:ph type="ftr" sz="quarter" idx="9"/>
          </p:nvPr>
        </p:nvSpPr>
        <p:spPr/>
        <p:txBody>
          <a:bodyPr/>
          <a:lstStyle>
            <a:lvl1pPr>
              <a:defRPr/>
            </a:lvl1pPr>
          </a:lstStyle>
          <a:p>
            <a:pPr lvl="0"/>
            <a:r>
              <a:rPr lang="en-US"/>
              <a:t>Sample Footer Text</a:t>
            </a:r>
          </a:p>
        </p:txBody>
      </p:sp>
      <p:sp>
        <p:nvSpPr>
          <p:cNvPr id="6" name="Tijdelijke aanduiding voor dianummer 5">
            <a:extLst>
              <a:ext uri="{FF2B5EF4-FFF2-40B4-BE49-F238E27FC236}">
                <a16:creationId xmlns:a16="http://schemas.microsoft.com/office/drawing/2014/main" id="{D23D1CB8-AD29-4BAA-AE3B-8239088A42BA}"/>
              </a:ext>
            </a:extLst>
          </p:cNvPr>
          <p:cNvSpPr txBox="1">
            <a:spLocks noGrp="1"/>
          </p:cNvSpPr>
          <p:nvPr>
            <p:ph type="sldNum" sz="quarter" idx="8"/>
          </p:nvPr>
        </p:nvSpPr>
        <p:spPr/>
        <p:txBody>
          <a:bodyPr/>
          <a:lstStyle>
            <a:lvl1pPr>
              <a:defRPr/>
            </a:lvl1pPr>
          </a:lstStyle>
          <a:p>
            <a:pPr lvl="0"/>
            <a:fld id="{1F528E3D-9F64-4E13-8251-F0F819D3D550}" type="slidenum">
              <a:t>‹nr.›</a:t>
            </a:fld>
            <a:endParaRPr lang="en-US"/>
          </a:p>
        </p:txBody>
      </p:sp>
    </p:spTree>
    <p:extLst>
      <p:ext uri="{BB962C8B-B14F-4D97-AF65-F5344CB8AC3E}">
        <p14:creationId xmlns:p14="http://schemas.microsoft.com/office/powerpoint/2010/main" val="3324791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044681-CDD8-4412-891C-2DFADB236FF1}"/>
              </a:ext>
            </a:extLst>
          </p:cNvPr>
          <p:cNvSpPr txBox="1">
            <a:spLocks noGrp="1"/>
          </p:cNvSpPr>
          <p:nvPr>
            <p:ph type="title"/>
          </p:nvPr>
        </p:nvSpPr>
        <p:spPr/>
        <p:txBody>
          <a:bodyPr/>
          <a:lstStyle>
            <a:lvl1pPr>
              <a:defRPr/>
            </a:lvl1pPr>
          </a:lstStyle>
          <a:p>
            <a:pPr lvl="0"/>
            <a:r>
              <a:rPr lang="nl-NL"/>
              <a:t>Klik om stijl te bewerken</a:t>
            </a:r>
          </a:p>
        </p:txBody>
      </p:sp>
      <p:sp>
        <p:nvSpPr>
          <p:cNvPr id="3" name="Tijdelijke aanduiding voor verticale tekst 2">
            <a:extLst>
              <a:ext uri="{FF2B5EF4-FFF2-40B4-BE49-F238E27FC236}">
                <a16:creationId xmlns:a16="http://schemas.microsoft.com/office/drawing/2014/main" id="{984BB3B5-0E9B-4F42-A80E-FB3CBBBDA221}"/>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1319E4E-432A-4BF8-9AC9-A0312B73D049}"/>
              </a:ext>
            </a:extLst>
          </p:cNvPr>
          <p:cNvSpPr txBox="1">
            <a:spLocks noGrp="1"/>
          </p:cNvSpPr>
          <p:nvPr>
            <p:ph type="dt" sz="half" idx="7"/>
          </p:nvPr>
        </p:nvSpPr>
        <p:spPr/>
        <p:txBody>
          <a:bodyPr/>
          <a:lstStyle>
            <a:lvl1pPr>
              <a:defRPr/>
            </a:lvl1pPr>
          </a:lstStyle>
          <a:p>
            <a:pPr lvl="0"/>
            <a:fld id="{407D6589-96F9-4F87-ABF4-1526073E8C76}" type="datetime2">
              <a:rPr lang="en-US"/>
              <a:pPr lvl="0"/>
              <a:t>Thursday, February 18, 2021</a:t>
            </a:fld>
            <a:endParaRPr lang="en-US"/>
          </a:p>
        </p:txBody>
      </p:sp>
      <p:sp>
        <p:nvSpPr>
          <p:cNvPr id="5" name="Tijdelijke aanduiding voor voettekst 4">
            <a:extLst>
              <a:ext uri="{FF2B5EF4-FFF2-40B4-BE49-F238E27FC236}">
                <a16:creationId xmlns:a16="http://schemas.microsoft.com/office/drawing/2014/main" id="{69B3B9B7-1C79-4655-BE2A-E36EA5BAEC94}"/>
              </a:ext>
            </a:extLst>
          </p:cNvPr>
          <p:cNvSpPr txBox="1">
            <a:spLocks noGrp="1"/>
          </p:cNvSpPr>
          <p:nvPr>
            <p:ph type="ftr" sz="quarter" idx="9"/>
          </p:nvPr>
        </p:nvSpPr>
        <p:spPr/>
        <p:txBody>
          <a:bodyPr/>
          <a:lstStyle>
            <a:lvl1pPr>
              <a:defRPr/>
            </a:lvl1pPr>
          </a:lstStyle>
          <a:p>
            <a:pPr lvl="0"/>
            <a:r>
              <a:rPr lang="en-US"/>
              <a:t>Sample Footer Text</a:t>
            </a:r>
          </a:p>
        </p:txBody>
      </p:sp>
      <p:sp>
        <p:nvSpPr>
          <p:cNvPr id="6" name="Tijdelijke aanduiding voor dianummer 5">
            <a:extLst>
              <a:ext uri="{FF2B5EF4-FFF2-40B4-BE49-F238E27FC236}">
                <a16:creationId xmlns:a16="http://schemas.microsoft.com/office/drawing/2014/main" id="{F4CF8F41-1862-4828-8170-AE365BB17DB8}"/>
              </a:ext>
            </a:extLst>
          </p:cNvPr>
          <p:cNvSpPr txBox="1">
            <a:spLocks noGrp="1"/>
          </p:cNvSpPr>
          <p:nvPr>
            <p:ph type="sldNum" sz="quarter" idx="8"/>
          </p:nvPr>
        </p:nvSpPr>
        <p:spPr/>
        <p:txBody>
          <a:bodyPr/>
          <a:lstStyle>
            <a:lvl1pPr>
              <a:defRPr/>
            </a:lvl1pPr>
          </a:lstStyle>
          <a:p>
            <a:pPr lvl="0"/>
            <a:fld id="{35A0A29B-5E72-4BB6-97B9-40339E6D1066}" type="slidenum">
              <a:t>‹nr.›</a:t>
            </a:fld>
            <a:endParaRPr lang="en-US"/>
          </a:p>
        </p:txBody>
      </p:sp>
    </p:spTree>
    <p:extLst>
      <p:ext uri="{BB962C8B-B14F-4D97-AF65-F5344CB8AC3E}">
        <p14:creationId xmlns:p14="http://schemas.microsoft.com/office/powerpoint/2010/main" val="1542852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088A0A3F-1C95-40AD-9BEB-34753E762699}"/>
              </a:ext>
            </a:extLst>
          </p:cNvPr>
          <p:cNvSpPr txBox="1">
            <a:spLocks noGrp="1"/>
          </p:cNvSpPr>
          <p:nvPr>
            <p:ph type="title" orient="vert"/>
          </p:nvPr>
        </p:nvSpPr>
        <p:spPr>
          <a:xfrm>
            <a:off x="8724903" y="365129"/>
            <a:ext cx="2628899" cy="5811834"/>
          </a:xfrm>
        </p:spPr>
        <p:txBody>
          <a:bodyPr vert="eaVert"/>
          <a:lstStyle>
            <a:lvl1pPr>
              <a:defRPr/>
            </a:lvl1pPr>
          </a:lstStyle>
          <a:p>
            <a:pPr lvl="0"/>
            <a:r>
              <a:rPr lang="nl-NL"/>
              <a:t>Klik om stijl te bewerken</a:t>
            </a:r>
          </a:p>
        </p:txBody>
      </p:sp>
      <p:sp>
        <p:nvSpPr>
          <p:cNvPr id="3" name="Tijdelijke aanduiding voor verticale tekst 2">
            <a:extLst>
              <a:ext uri="{FF2B5EF4-FFF2-40B4-BE49-F238E27FC236}">
                <a16:creationId xmlns:a16="http://schemas.microsoft.com/office/drawing/2014/main" id="{75F57B23-CCA2-45B8-ABCF-B12F0FB75A31}"/>
              </a:ext>
            </a:extLst>
          </p:cNvPr>
          <p:cNvSpPr txBox="1">
            <a:spLocks noGrp="1"/>
          </p:cNvSpPr>
          <p:nvPr>
            <p:ph type="body" orient="vert" idx="1"/>
          </p:nvPr>
        </p:nvSpPr>
        <p:spPr>
          <a:xfrm>
            <a:off x="838203" y="365129"/>
            <a:ext cx="7734296" cy="5811834"/>
          </a:xfrm>
        </p:spPr>
        <p:txBody>
          <a:bodyPr vert="eaVert"/>
          <a:lstStyle>
            <a:lvl1pPr>
              <a:defRPr/>
            </a:lvl1pPr>
            <a:lvl2pPr>
              <a:defRPr/>
            </a:lvl2pPr>
            <a:lvl3pPr>
              <a:defRPr/>
            </a:lvl3pPr>
            <a:lvl4pPr>
              <a:defRPr/>
            </a:lvl4pPr>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789D50A-EEDB-4570-AD7E-95A603832043}"/>
              </a:ext>
            </a:extLst>
          </p:cNvPr>
          <p:cNvSpPr txBox="1">
            <a:spLocks noGrp="1"/>
          </p:cNvSpPr>
          <p:nvPr>
            <p:ph type="dt" sz="half" idx="7"/>
          </p:nvPr>
        </p:nvSpPr>
        <p:spPr/>
        <p:txBody>
          <a:bodyPr/>
          <a:lstStyle>
            <a:lvl1pPr>
              <a:defRPr/>
            </a:lvl1pPr>
          </a:lstStyle>
          <a:p>
            <a:pPr lvl="0"/>
            <a:fld id="{614C50BA-FD26-4053-9720-1260F77FB0D7}" type="datetime2">
              <a:rPr lang="en-US"/>
              <a:pPr lvl="0"/>
              <a:t>Thursday, February 18, 2021</a:t>
            </a:fld>
            <a:endParaRPr lang="en-US"/>
          </a:p>
        </p:txBody>
      </p:sp>
      <p:sp>
        <p:nvSpPr>
          <p:cNvPr id="5" name="Tijdelijke aanduiding voor voettekst 4">
            <a:extLst>
              <a:ext uri="{FF2B5EF4-FFF2-40B4-BE49-F238E27FC236}">
                <a16:creationId xmlns:a16="http://schemas.microsoft.com/office/drawing/2014/main" id="{FE9E6123-3905-4534-AE57-98A107631222}"/>
              </a:ext>
            </a:extLst>
          </p:cNvPr>
          <p:cNvSpPr txBox="1">
            <a:spLocks noGrp="1"/>
          </p:cNvSpPr>
          <p:nvPr>
            <p:ph type="ftr" sz="quarter" idx="9"/>
          </p:nvPr>
        </p:nvSpPr>
        <p:spPr/>
        <p:txBody>
          <a:bodyPr/>
          <a:lstStyle>
            <a:lvl1pPr>
              <a:defRPr/>
            </a:lvl1pPr>
          </a:lstStyle>
          <a:p>
            <a:pPr lvl="0"/>
            <a:r>
              <a:rPr lang="en-US"/>
              <a:t>Sample Footer Text</a:t>
            </a:r>
          </a:p>
        </p:txBody>
      </p:sp>
      <p:sp>
        <p:nvSpPr>
          <p:cNvPr id="6" name="Tijdelijke aanduiding voor dianummer 5">
            <a:extLst>
              <a:ext uri="{FF2B5EF4-FFF2-40B4-BE49-F238E27FC236}">
                <a16:creationId xmlns:a16="http://schemas.microsoft.com/office/drawing/2014/main" id="{C1EF6C07-D37E-49C2-8F16-9E322185B351}"/>
              </a:ext>
            </a:extLst>
          </p:cNvPr>
          <p:cNvSpPr txBox="1">
            <a:spLocks noGrp="1"/>
          </p:cNvSpPr>
          <p:nvPr>
            <p:ph type="sldNum" sz="quarter" idx="8"/>
          </p:nvPr>
        </p:nvSpPr>
        <p:spPr/>
        <p:txBody>
          <a:bodyPr/>
          <a:lstStyle>
            <a:lvl1pPr>
              <a:defRPr/>
            </a:lvl1pPr>
          </a:lstStyle>
          <a:p>
            <a:pPr lvl="0"/>
            <a:fld id="{EAC7DF70-E7BC-49F0-93B1-2C8EB3ED2A57}" type="slidenum">
              <a:t>‹nr.›</a:t>
            </a:fld>
            <a:endParaRPr lang="en-US"/>
          </a:p>
        </p:txBody>
      </p:sp>
    </p:spTree>
    <p:extLst>
      <p:ext uri="{BB962C8B-B14F-4D97-AF65-F5344CB8AC3E}">
        <p14:creationId xmlns:p14="http://schemas.microsoft.com/office/powerpoint/2010/main" val="1664447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203E80-C72D-418F-B7B9-E95688449A72}"/>
              </a:ext>
            </a:extLst>
          </p:cNvPr>
          <p:cNvSpPr txBox="1">
            <a:spLocks noGrp="1"/>
          </p:cNvSpPr>
          <p:nvPr>
            <p:ph type="title"/>
          </p:nvPr>
        </p:nvSpPr>
        <p:spPr/>
        <p:txBody>
          <a:bodyPr/>
          <a:lstStyle>
            <a:lvl1pPr>
              <a:defRPr/>
            </a:lvl1pPr>
          </a:lstStyle>
          <a:p>
            <a:pPr lvl="0"/>
            <a:r>
              <a:rPr lang="nl-NL"/>
              <a:t>Klik om stijl te bewerken</a:t>
            </a:r>
          </a:p>
        </p:txBody>
      </p:sp>
      <p:sp>
        <p:nvSpPr>
          <p:cNvPr id="3" name="Tijdelijke aanduiding voor inhoud 2">
            <a:extLst>
              <a:ext uri="{FF2B5EF4-FFF2-40B4-BE49-F238E27FC236}">
                <a16:creationId xmlns:a16="http://schemas.microsoft.com/office/drawing/2014/main" id="{1B3D37B4-AB6F-4450-943F-3E974C46B737}"/>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BFAB5C4-D795-481D-91C0-DD8F0388A587}"/>
              </a:ext>
            </a:extLst>
          </p:cNvPr>
          <p:cNvSpPr txBox="1">
            <a:spLocks noGrp="1"/>
          </p:cNvSpPr>
          <p:nvPr>
            <p:ph type="dt" sz="half" idx="7"/>
          </p:nvPr>
        </p:nvSpPr>
        <p:spPr/>
        <p:txBody>
          <a:bodyPr/>
          <a:lstStyle>
            <a:lvl1pPr>
              <a:defRPr/>
            </a:lvl1pPr>
          </a:lstStyle>
          <a:p>
            <a:pPr lvl="0"/>
            <a:fld id="{FA2BF492-3270-42FC-B7FC-F63290375536}" type="datetime2">
              <a:rPr lang="en-US"/>
              <a:pPr lvl="0"/>
              <a:t>Thursday, February 18, 2021</a:t>
            </a:fld>
            <a:endParaRPr lang="en-US"/>
          </a:p>
        </p:txBody>
      </p:sp>
      <p:sp>
        <p:nvSpPr>
          <p:cNvPr id="5" name="Tijdelijke aanduiding voor voettekst 4">
            <a:extLst>
              <a:ext uri="{FF2B5EF4-FFF2-40B4-BE49-F238E27FC236}">
                <a16:creationId xmlns:a16="http://schemas.microsoft.com/office/drawing/2014/main" id="{A6FA26E7-F3C1-4089-876C-E1EFE6945A91}"/>
              </a:ext>
            </a:extLst>
          </p:cNvPr>
          <p:cNvSpPr txBox="1">
            <a:spLocks noGrp="1"/>
          </p:cNvSpPr>
          <p:nvPr>
            <p:ph type="ftr" sz="quarter" idx="9"/>
          </p:nvPr>
        </p:nvSpPr>
        <p:spPr/>
        <p:txBody>
          <a:bodyPr/>
          <a:lstStyle>
            <a:lvl1pPr>
              <a:defRPr/>
            </a:lvl1pPr>
          </a:lstStyle>
          <a:p>
            <a:pPr lvl="0"/>
            <a:r>
              <a:rPr lang="en-US"/>
              <a:t>Sample Footer Text</a:t>
            </a:r>
          </a:p>
        </p:txBody>
      </p:sp>
      <p:sp>
        <p:nvSpPr>
          <p:cNvPr id="6" name="Tijdelijke aanduiding voor dianummer 5">
            <a:extLst>
              <a:ext uri="{FF2B5EF4-FFF2-40B4-BE49-F238E27FC236}">
                <a16:creationId xmlns:a16="http://schemas.microsoft.com/office/drawing/2014/main" id="{24CFF5F6-A1AE-4674-85DF-300DFD2D64CE}"/>
              </a:ext>
            </a:extLst>
          </p:cNvPr>
          <p:cNvSpPr txBox="1">
            <a:spLocks noGrp="1"/>
          </p:cNvSpPr>
          <p:nvPr>
            <p:ph type="sldNum" sz="quarter" idx="8"/>
          </p:nvPr>
        </p:nvSpPr>
        <p:spPr/>
        <p:txBody>
          <a:bodyPr/>
          <a:lstStyle>
            <a:lvl1pPr>
              <a:defRPr/>
            </a:lvl1pPr>
          </a:lstStyle>
          <a:p>
            <a:pPr lvl="0"/>
            <a:fld id="{D2CE9393-AFC4-44DF-9976-BB094455F39B}" type="slidenum">
              <a:t>‹nr.›</a:t>
            </a:fld>
            <a:endParaRPr lang="en-US"/>
          </a:p>
        </p:txBody>
      </p:sp>
    </p:spTree>
    <p:extLst>
      <p:ext uri="{BB962C8B-B14F-4D97-AF65-F5344CB8AC3E}">
        <p14:creationId xmlns:p14="http://schemas.microsoft.com/office/powerpoint/2010/main" val="16668684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7B59EF-5A27-4162-BCF4-6FDB7B2A7F1C}"/>
              </a:ext>
            </a:extLst>
          </p:cNvPr>
          <p:cNvSpPr txBox="1">
            <a:spLocks noGrp="1"/>
          </p:cNvSpPr>
          <p:nvPr>
            <p:ph type="title"/>
          </p:nvPr>
        </p:nvSpPr>
        <p:spPr>
          <a:xfrm>
            <a:off x="831847" y="1709735"/>
            <a:ext cx="10515600" cy="2852735"/>
          </a:xfrm>
        </p:spPr>
        <p:txBody>
          <a:bodyPr anchor="b"/>
          <a:lstStyle>
            <a:lvl1pPr>
              <a:defRPr sz="6000"/>
            </a:lvl1pPr>
          </a:lstStyle>
          <a:p>
            <a:pPr lvl="0"/>
            <a:r>
              <a:rPr lang="nl-NL"/>
              <a:t>Klik om stijl te bewerken</a:t>
            </a:r>
          </a:p>
        </p:txBody>
      </p:sp>
      <p:sp>
        <p:nvSpPr>
          <p:cNvPr id="3" name="Tijdelijke aanduiding voor tekst 2">
            <a:extLst>
              <a:ext uri="{FF2B5EF4-FFF2-40B4-BE49-F238E27FC236}">
                <a16:creationId xmlns:a16="http://schemas.microsoft.com/office/drawing/2014/main" id="{1073DCFB-70D3-4B5A-BE56-A84AAB81C66D}"/>
              </a:ext>
            </a:extLst>
          </p:cNvPr>
          <p:cNvSpPr txBox="1">
            <a:spLocks noGrp="1"/>
          </p:cNvSpPr>
          <p:nvPr>
            <p:ph type="body" idx="1"/>
          </p:nvPr>
        </p:nvSpPr>
        <p:spPr>
          <a:xfrm>
            <a:off x="831847" y="4589465"/>
            <a:ext cx="10515600" cy="1500182"/>
          </a:xfrm>
        </p:spPr>
        <p:txBody>
          <a:bodyPr/>
          <a:lstStyle>
            <a:lvl1pPr marL="0" indent="0">
              <a:buNone/>
              <a:defRPr sz="2400">
                <a:solidFill>
                  <a:srgbClr val="898989"/>
                </a:solidFill>
              </a:defRPr>
            </a:lvl1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D353805D-F2A4-41FC-8EC6-10F2C73C917E}"/>
              </a:ext>
            </a:extLst>
          </p:cNvPr>
          <p:cNvSpPr txBox="1">
            <a:spLocks noGrp="1"/>
          </p:cNvSpPr>
          <p:nvPr>
            <p:ph type="dt" sz="half" idx="7"/>
          </p:nvPr>
        </p:nvSpPr>
        <p:spPr/>
        <p:txBody>
          <a:bodyPr/>
          <a:lstStyle>
            <a:lvl1pPr>
              <a:defRPr/>
            </a:lvl1pPr>
          </a:lstStyle>
          <a:p>
            <a:pPr lvl="0"/>
            <a:fld id="{5F4FA5C1-AF65-4A92-8C5A-98FD31028BE9}" type="datetime2">
              <a:rPr lang="en-US"/>
              <a:pPr lvl="0"/>
              <a:t>Thursday, February 18, 2021</a:t>
            </a:fld>
            <a:endParaRPr lang="en-US"/>
          </a:p>
        </p:txBody>
      </p:sp>
      <p:sp>
        <p:nvSpPr>
          <p:cNvPr id="5" name="Tijdelijke aanduiding voor voettekst 4">
            <a:extLst>
              <a:ext uri="{FF2B5EF4-FFF2-40B4-BE49-F238E27FC236}">
                <a16:creationId xmlns:a16="http://schemas.microsoft.com/office/drawing/2014/main" id="{8E114135-2A3E-402C-9D65-907C70694EE8}"/>
              </a:ext>
            </a:extLst>
          </p:cNvPr>
          <p:cNvSpPr txBox="1">
            <a:spLocks noGrp="1"/>
          </p:cNvSpPr>
          <p:nvPr>
            <p:ph type="ftr" sz="quarter" idx="9"/>
          </p:nvPr>
        </p:nvSpPr>
        <p:spPr/>
        <p:txBody>
          <a:bodyPr/>
          <a:lstStyle>
            <a:lvl1pPr>
              <a:defRPr/>
            </a:lvl1pPr>
          </a:lstStyle>
          <a:p>
            <a:pPr lvl="0"/>
            <a:r>
              <a:rPr lang="en-US"/>
              <a:t>Sample Footer Text</a:t>
            </a:r>
          </a:p>
        </p:txBody>
      </p:sp>
      <p:sp>
        <p:nvSpPr>
          <p:cNvPr id="6" name="Tijdelijke aanduiding voor dianummer 5">
            <a:extLst>
              <a:ext uri="{FF2B5EF4-FFF2-40B4-BE49-F238E27FC236}">
                <a16:creationId xmlns:a16="http://schemas.microsoft.com/office/drawing/2014/main" id="{7717D3D2-ED3F-4EE5-AC79-F98AB10C774A}"/>
              </a:ext>
            </a:extLst>
          </p:cNvPr>
          <p:cNvSpPr txBox="1">
            <a:spLocks noGrp="1"/>
          </p:cNvSpPr>
          <p:nvPr>
            <p:ph type="sldNum" sz="quarter" idx="8"/>
          </p:nvPr>
        </p:nvSpPr>
        <p:spPr/>
        <p:txBody>
          <a:bodyPr/>
          <a:lstStyle>
            <a:lvl1pPr>
              <a:defRPr/>
            </a:lvl1pPr>
          </a:lstStyle>
          <a:p>
            <a:pPr lvl="0"/>
            <a:fld id="{4093FB78-6BA2-4823-89E6-C5526B44051E}" type="slidenum">
              <a:t>‹nr.›</a:t>
            </a:fld>
            <a:endParaRPr lang="en-US"/>
          </a:p>
        </p:txBody>
      </p:sp>
    </p:spTree>
    <p:extLst>
      <p:ext uri="{BB962C8B-B14F-4D97-AF65-F5344CB8AC3E}">
        <p14:creationId xmlns:p14="http://schemas.microsoft.com/office/powerpoint/2010/main" val="2940288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4BDD70-D7EF-4927-8254-9CE3EE2AB084}"/>
              </a:ext>
            </a:extLst>
          </p:cNvPr>
          <p:cNvSpPr txBox="1">
            <a:spLocks noGrp="1"/>
          </p:cNvSpPr>
          <p:nvPr>
            <p:ph type="title"/>
          </p:nvPr>
        </p:nvSpPr>
        <p:spPr/>
        <p:txBody>
          <a:bodyPr/>
          <a:lstStyle>
            <a:lvl1pPr>
              <a:defRPr/>
            </a:lvl1pPr>
          </a:lstStyle>
          <a:p>
            <a:pPr lvl="0"/>
            <a:r>
              <a:rPr lang="nl-NL"/>
              <a:t>Klik om stijl te bewerken</a:t>
            </a:r>
          </a:p>
        </p:txBody>
      </p:sp>
      <p:sp>
        <p:nvSpPr>
          <p:cNvPr id="3" name="Tijdelijke aanduiding voor inhoud 2">
            <a:extLst>
              <a:ext uri="{FF2B5EF4-FFF2-40B4-BE49-F238E27FC236}">
                <a16:creationId xmlns:a16="http://schemas.microsoft.com/office/drawing/2014/main" id="{29F03508-C1A8-4EA7-AEBF-9C0ED5042DC5}"/>
              </a:ext>
            </a:extLst>
          </p:cNvPr>
          <p:cNvSpPr txBox="1">
            <a:spLocks noGrp="1"/>
          </p:cNvSpPr>
          <p:nvPr>
            <p:ph idx="1"/>
          </p:nvPr>
        </p:nvSpPr>
        <p:spPr>
          <a:xfrm>
            <a:off x="838203" y="1825627"/>
            <a:ext cx="5181603" cy="4351336"/>
          </a:xfrm>
        </p:spPr>
        <p:txBody>
          <a:bodyPr/>
          <a:lstStyle>
            <a:lvl1pPr>
              <a:defRPr/>
            </a:lvl1pPr>
            <a:lvl2pPr>
              <a:defRPr/>
            </a:lvl2pPr>
            <a:lvl3pPr>
              <a:defRPr/>
            </a:lvl3pPr>
            <a:lvl4pPr>
              <a:defRPr/>
            </a:lvl4pPr>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44E72B39-595A-4659-A3E5-F14BD6A4DB18}"/>
              </a:ext>
            </a:extLst>
          </p:cNvPr>
          <p:cNvSpPr txBox="1">
            <a:spLocks noGrp="1"/>
          </p:cNvSpPr>
          <p:nvPr>
            <p:ph idx="2"/>
          </p:nvPr>
        </p:nvSpPr>
        <p:spPr>
          <a:xfrm>
            <a:off x="6172200" y="1825627"/>
            <a:ext cx="5181603" cy="4351336"/>
          </a:xfrm>
        </p:spPr>
        <p:txBody>
          <a:bodyPr/>
          <a:lstStyle>
            <a:lvl1pPr>
              <a:defRPr/>
            </a:lvl1pPr>
            <a:lvl2pPr>
              <a:defRPr/>
            </a:lvl2pPr>
            <a:lvl3pPr>
              <a:defRPr/>
            </a:lvl3pPr>
            <a:lvl4pPr>
              <a:defRPr/>
            </a:lvl4pPr>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EAA3FC0E-68BD-4EEC-B738-6437D6734421}"/>
              </a:ext>
            </a:extLst>
          </p:cNvPr>
          <p:cNvSpPr txBox="1">
            <a:spLocks noGrp="1"/>
          </p:cNvSpPr>
          <p:nvPr>
            <p:ph type="dt" sz="half" idx="7"/>
          </p:nvPr>
        </p:nvSpPr>
        <p:spPr/>
        <p:txBody>
          <a:bodyPr/>
          <a:lstStyle>
            <a:lvl1pPr>
              <a:defRPr/>
            </a:lvl1pPr>
          </a:lstStyle>
          <a:p>
            <a:pPr lvl="0"/>
            <a:fld id="{9529CBC8-F60B-477D-929E-E1A1981B79FC}" type="datetime2">
              <a:rPr lang="en-US"/>
              <a:pPr lvl="0"/>
              <a:t>Thursday, February 18, 2021</a:t>
            </a:fld>
            <a:endParaRPr lang="en-US"/>
          </a:p>
        </p:txBody>
      </p:sp>
      <p:sp>
        <p:nvSpPr>
          <p:cNvPr id="6" name="Tijdelijke aanduiding voor voettekst 5">
            <a:extLst>
              <a:ext uri="{FF2B5EF4-FFF2-40B4-BE49-F238E27FC236}">
                <a16:creationId xmlns:a16="http://schemas.microsoft.com/office/drawing/2014/main" id="{7F73F180-3D4C-4B1B-8A3B-D62465B67B91}"/>
              </a:ext>
            </a:extLst>
          </p:cNvPr>
          <p:cNvSpPr txBox="1">
            <a:spLocks noGrp="1"/>
          </p:cNvSpPr>
          <p:nvPr>
            <p:ph type="ftr" sz="quarter" idx="9"/>
          </p:nvPr>
        </p:nvSpPr>
        <p:spPr/>
        <p:txBody>
          <a:bodyPr/>
          <a:lstStyle>
            <a:lvl1pPr>
              <a:defRPr/>
            </a:lvl1pPr>
          </a:lstStyle>
          <a:p>
            <a:pPr lvl="0"/>
            <a:r>
              <a:rPr lang="en-US"/>
              <a:t>Sample Footer Text</a:t>
            </a:r>
          </a:p>
        </p:txBody>
      </p:sp>
      <p:sp>
        <p:nvSpPr>
          <p:cNvPr id="7" name="Tijdelijke aanduiding voor dianummer 6">
            <a:extLst>
              <a:ext uri="{FF2B5EF4-FFF2-40B4-BE49-F238E27FC236}">
                <a16:creationId xmlns:a16="http://schemas.microsoft.com/office/drawing/2014/main" id="{20AAFBC2-255E-47E2-9E2F-01786D93C4B0}"/>
              </a:ext>
            </a:extLst>
          </p:cNvPr>
          <p:cNvSpPr txBox="1">
            <a:spLocks noGrp="1"/>
          </p:cNvSpPr>
          <p:nvPr>
            <p:ph type="sldNum" sz="quarter" idx="8"/>
          </p:nvPr>
        </p:nvSpPr>
        <p:spPr/>
        <p:txBody>
          <a:bodyPr/>
          <a:lstStyle>
            <a:lvl1pPr>
              <a:defRPr/>
            </a:lvl1pPr>
          </a:lstStyle>
          <a:p>
            <a:pPr lvl="0"/>
            <a:fld id="{64E63A01-E001-4AFC-9E4E-80AB20907D1C}" type="slidenum">
              <a:t>‹nr.›</a:t>
            </a:fld>
            <a:endParaRPr lang="en-US"/>
          </a:p>
        </p:txBody>
      </p:sp>
    </p:spTree>
    <p:extLst>
      <p:ext uri="{BB962C8B-B14F-4D97-AF65-F5344CB8AC3E}">
        <p14:creationId xmlns:p14="http://schemas.microsoft.com/office/powerpoint/2010/main" val="839714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871A2B-0638-45F5-B2DC-8A052980A8F9}"/>
              </a:ext>
            </a:extLst>
          </p:cNvPr>
          <p:cNvSpPr txBox="1">
            <a:spLocks noGrp="1"/>
          </p:cNvSpPr>
          <p:nvPr>
            <p:ph type="title"/>
          </p:nvPr>
        </p:nvSpPr>
        <p:spPr>
          <a:xfrm>
            <a:off x="839784" y="365129"/>
            <a:ext cx="10515600" cy="1325559"/>
          </a:xfrm>
        </p:spPr>
        <p:txBody>
          <a:bodyPr/>
          <a:lstStyle>
            <a:lvl1pPr>
              <a:defRPr/>
            </a:lvl1pPr>
          </a:lstStyle>
          <a:p>
            <a:pPr lvl="0"/>
            <a:r>
              <a:rPr lang="nl-NL"/>
              <a:t>Klik om stijl te bewerken</a:t>
            </a:r>
          </a:p>
        </p:txBody>
      </p:sp>
      <p:sp>
        <p:nvSpPr>
          <p:cNvPr id="3" name="Tijdelijke aanduiding voor tekst 2">
            <a:extLst>
              <a:ext uri="{FF2B5EF4-FFF2-40B4-BE49-F238E27FC236}">
                <a16:creationId xmlns:a16="http://schemas.microsoft.com/office/drawing/2014/main" id="{0A842C7B-1863-4F03-9660-37DCA7C9DA51}"/>
              </a:ext>
            </a:extLst>
          </p:cNvPr>
          <p:cNvSpPr txBox="1">
            <a:spLocks noGrp="1"/>
          </p:cNvSpPr>
          <p:nvPr>
            <p:ph type="body" idx="1"/>
          </p:nvPr>
        </p:nvSpPr>
        <p:spPr>
          <a:xfrm>
            <a:off x="839784" y="1681160"/>
            <a:ext cx="5157782" cy="823910"/>
          </a:xfrm>
        </p:spPr>
        <p:txBody>
          <a:bodyPr anchor="b"/>
          <a:lstStyle>
            <a:lvl1pPr marL="0" indent="0">
              <a:buNone/>
              <a:defRPr sz="2400" b="1"/>
            </a:lvl1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572B271F-076A-4DD1-A826-07EEA4D3C3AF}"/>
              </a:ext>
            </a:extLst>
          </p:cNvPr>
          <p:cNvSpPr txBox="1">
            <a:spLocks noGrp="1"/>
          </p:cNvSpPr>
          <p:nvPr>
            <p:ph idx="2"/>
          </p:nvPr>
        </p:nvSpPr>
        <p:spPr>
          <a:xfrm>
            <a:off x="839784" y="2505071"/>
            <a:ext cx="5157782" cy="3684583"/>
          </a:xfrm>
        </p:spPr>
        <p:txBody>
          <a:bodyPr/>
          <a:lstStyle>
            <a:lvl1pPr>
              <a:defRPr/>
            </a:lvl1pPr>
            <a:lvl2pPr>
              <a:defRPr/>
            </a:lvl2pPr>
            <a:lvl3pPr>
              <a:defRPr/>
            </a:lvl3pPr>
            <a:lvl4pPr>
              <a:defRPr/>
            </a:lvl4pPr>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27FFA80A-4C26-4A02-AF9B-9C89B811CA8B}"/>
              </a:ext>
            </a:extLst>
          </p:cNvPr>
          <p:cNvSpPr txBox="1">
            <a:spLocks noGrp="1"/>
          </p:cNvSpPr>
          <p:nvPr>
            <p:ph type="body" idx="3"/>
          </p:nvPr>
        </p:nvSpPr>
        <p:spPr>
          <a:xfrm>
            <a:off x="6172200" y="1681160"/>
            <a:ext cx="5183184" cy="823910"/>
          </a:xfrm>
        </p:spPr>
        <p:txBody>
          <a:bodyPr anchor="b"/>
          <a:lstStyle>
            <a:lvl1pPr marL="0" indent="0">
              <a:buNone/>
              <a:defRPr sz="2400" b="1"/>
            </a:lvl1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7B034C29-8998-405C-A7A4-8D5ADC954DE2}"/>
              </a:ext>
            </a:extLst>
          </p:cNvPr>
          <p:cNvSpPr txBox="1">
            <a:spLocks noGrp="1"/>
          </p:cNvSpPr>
          <p:nvPr>
            <p:ph idx="4"/>
          </p:nvPr>
        </p:nvSpPr>
        <p:spPr>
          <a:xfrm>
            <a:off x="6172200" y="2505071"/>
            <a:ext cx="5183184" cy="3684583"/>
          </a:xfrm>
        </p:spPr>
        <p:txBody>
          <a:bodyPr/>
          <a:lstStyle>
            <a:lvl1pPr>
              <a:defRPr/>
            </a:lvl1pPr>
            <a:lvl2pPr>
              <a:defRPr/>
            </a:lvl2pPr>
            <a:lvl3pPr>
              <a:defRPr/>
            </a:lvl3pPr>
            <a:lvl4pPr>
              <a:defRPr/>
            </a:lvl4pPr>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EBF8AA9E-374B-41B8-B417-59D3300738CF}"/>
              </a:ext>
            </a:extLst>
          </p:cNvPr>
          <p:cNvSpPr txBox="1">
            <a:spLocks noGrp="1"/>
          </p:cNvSpPr>
          <p:nvPr>
            <p:ph type="dt" sz="half" idx="7"/>
          </p:nvPr>
        </p:nvSpPr>
        <p:spPr/>
        <p:txBody>
          <a:bodyPr/>
          <a:lstStyle>
            <a:lvl1pPr>
              <a:defRPr/>
            </a:lvl1pPr>
          </a:lstStyle>
          <a:p>
            <a:pPr lvl="0"/>
            <a:fld id="{505C6BAA-ED5B-4A11-A53F-5F86F1BC1DBD}" type="datetime2">
              <a:rPr lang="en-US"/>
              <a:pPr lvl="0"/>
              <a:t>Thursday, February 18, 2021</a:t>
            </a:fld>
            <a:endParaRPr lang="en-US"/>
          </a:p>
        </p:txBody>
      </p:sp>
      <p:sp>
        <p:nvSpPr>
          <p:cNvPr id="8" name="Tijdelijke aanduiding voor voettekst 7">
            <a:extLst>
              <a:ext uri="{FF2B5EF4-FFF2-40B4-BE49-F238E27FC236}">
                <a16:creationId xmlns:a16="http://schemas.microsoft.com/office/drawing/2014/main" id="{113D1401-C715-41DB-95B7-2D8899B81943}"/>
              </a:ext>
            </a:extLst>
          </p:cNvPr>
          <p:cNvSpPr txBox="1">
            <a:spLocks noGrp="1"/>
          </p:cNvSpPr>
          <p:nvPr>
            <p:ph type="ftr" sz="quarter" idx="9"/>
          </p:nvPr>
        </p:nvSpPr>
        <p:spPr/>
        <p:txBody>
          <a:bodyPr/>
          <a:lstStyle>
            <a:lvl1pPr>
              <a:defRPr/>
            </a:lvl1pPr>
          </a:lstStyle>
          <a:p>
            <a:pPr lvl="0"/>
            <a:r>
              <a:rPr lang="en-US"/>
              <a:t>Sample Footer Text</a:t>
            </a:r>
          </a:p>
        </p:txBody>
      </p:sp>
      <p:sp>
        <p:nvSpPr>
          <p:cNvPr id="9" name="Tijdelijke aanduiding voor dianummer 8">
            <a:extLst>
              <a:ext uri="{FF2B5EF4-FFF2-40B4-BE49-F238E27FC236}">
                <a16:creationId xmlns:a16="http://schemas.microsoft.com/office/drawing/2014/main" id="{4AB8BB0A-4BE6-4CB8-A771-40C701141CF0}"/>
              </a:ext>
            </a:extLst>
          </p:cNvPr>
          <p:cNvSpPr txBox="1">
            <a:spLocks noGrp="1"/>
          </p:cNvSpPr>
          <p:nvPr>
            <p:ph type="sldNum" sz="quarter" idx="8"/>
          </p:nvPr>
        </p:nvSpPr>
        <p:spPr/>
        <p:txBody>
          <a:bodyPr/>
          <a:lstStyle>
            <a:lvl1pPr>
              <a:defRPr/>
            </a:lvl1pPr>
          </a:lstStyle>
          <a:p>
            <a:pPr lvl="0"/>
            <a:fld id="{2EB5714F-1FBB-4873-BC41-1357900C8448}" type="slidenum">
              <a:t>‹nr.›</a:t>
            </a:fld>
            <a:endParaRPr lang="en-US"/>
          </a:p>
        </p:txBody>
      </p:sp>
    </p:spTree>
    <p:extLst>
      <p:ext uri="{BB962C8B-B14F-4D97-AF65-F5344CB8AC3E}">
        <p14:creationId xmlns:p14="http://schemas.microsoft.com/office/powerpoint/2010/main" val="3062621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8F24F2-C401-4D36-BEEB-355B2EFD58FD}"/>
              </a:ext>
            </a:extLst>
          </p:cNvPr>
          <p:cNvSpPr txBox="1">
            <a:spLocks noGrp="1"/>
          </p:cNvSpPr>
          <p:nvPr>
            <p:ph type="title"/>
          </p:nvPr>
        </p:nvSpPr>
        <p:spPr/>
        <p:txBody>
          <a:bodyPr/>
          <a:lstStyle>
            <a:lvl1pPr>
              <a:defRPr/>
            </a:lvl1pPr>
          </a:lstStyle>
          <a:p>
            <a:pPr lvl="0"/>
            <a:r>
              <a:rPr lang="nl-NL"/>
              <a:t>Klik om stijl te bewerken</a:t>
            </a:r>
          </a:p>
        </p:txBody>
      </p:sp>
      <p:sp>
        <p:nvSpPr>
          <p:cNvPr id="3" name="Tijdelijke aanduiding voor datum 2">
            <a:extLst>
              <a:ext uri="{FF2B5EF4-FFF2-40B4-BE49-F238E27FC236}">
                <a16:creationId xmlns:a16="http://schemas.microsoft.com/office/drawing/2014/main" id="{00B679D3-944B-4853-8F27-C9AD7B034FD3}"/>
              </a:ext>
            </a:extLst>
          </p:cNvPr>
          <p:cNvSpPr txBox="1">
            <a:spLocks noGrp="1"/>
          </p:cNvSpPr>
          <p:nvPr>
            <p:ph type="dt" sz="half" idx="7"/>
          </p:nvPr>
        </p:nvSpPr>
        <p:spPr/>
        <p:txBody>
          <a:bodyPr/>
          <a:lstStyle>
            <a:lvl1pPr>
              <a:defRPr/>
            </a:lvl1pPr>
          </a:lstStyle>
          <a:p>
            <a:pPr lvl="0"/>
            <a:fld id="{664F9F18-3A6B-4B63-BD24-B7D3E66DA07B}" type="datetime2">
              <a:rPr lang="en-US"/>
              <a:pPr lvl="0"/>
              <a:t>Thursday, February 18, 2021</a:t>
            </a:fld>
            <a:endParaRPr lang="en-US"/>
          </a:p>
        </p:txBody>
      </p:sp>
      <p:sp>
        <p:nvSpPr>
          <p:cNvPr id="4" name="Tijdelijke aanduiding voor voettekst 3">
            <a:extLst>
              <a:ext uri="{FF2B5EF4-FFF2-40B4-BE49-F238E27FC236}">
                <a16:creationId xmlns:a16="http://schemas.microsoft.com/office/drawing/2014/main" id="{7FD475F1-A471-40F0-82C6-B1B4564AD3DA}"/>
              </a:ext>
            </a:extLst>
          </p:cNvPr>
          <p:cNvSpPr txBox="1">
            <a:spLocks noGrp="1"/>
          </p:cNvSpPr>
          <p:nvPr>
            <p:ph type="ftr" sz="quarter" idx="9"/>
          </p:nvPr>
        </p:nvSpPr>
        <p:spPr/>
        <p:txBody>
          <a:bodyPr/>
          <a:lstStyle>
            <a:lvl1pPr>
              <a:defRPr/>
            </a:lvl1pPr>
          </a:lstStyle>
          <a:p>
            <a:pPr lvl="0"/>
            <a:r>
              <a:rPr lang="en-US"/>
              <a:t>Sample Footer Text</a:t>
            </a:r>
          </a:p>
        </p:txBody>
      </p:sp>
      <p:sp>
        <p:nvSpPr>
          <p:cNvPr id="5" name="Tijdelijke aanduiding voor dianummer 4">
            <a:extLst>
              <a:ext uri="{FF2B5EF4-FFF2-40B4-BE49-F238E27FC236}">
                <a16:creationId xmlns:a16="http://schemas.microsoft.com/office/drawing/2014/main" id="{CE7975E5-938C-459A-9647-5A395CBBBD6A}"/>
              </a:ext>
            </a:extLst>
          </p:cNvPr>
          <p:cNvSpPr txBox="1">
            <a:spLocks noGrp="1"/>
          </p:cNvSpPr>
          <p:nvPr>
            <p:ph type="sldNum" sz="quarter" idx="8"/>
          </p:nvPr>
        </p:nvSpPr>
        <p:spPr/>
        <p:txBody>
          <a:bodyPr/>
          <a:lstStyle>
            <a:lvl1pPr>
              <a:defRPr/>
            </a:lvl1pPr>
          </a:lstStyle>
          <a:p>
            <a:pPr lvl="0"/>
            <a:fld id="{B021D76B-5063-4CD6-8764-8DA55D22BF92}" type="slidenum">
              <a:t>‹nr.›</a:t>
            </a:fld>
            <a:endParaRPr lang="en-US"/>
          </a:p>
        </p:txBody>
      </p:sp>
    </p:spTree>
    <p:extLst>
      <p:ext uri="{BB962C8B-B14F-4D97-AF65-F5344CB8AC3E}">
        <p14:creationId xmlns:p14="http://schemas.microsoft.com/office/powerpoint/2010/main" val="3124545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9425FB59-6366-4CC7-821D-19488FB68A2D}"/>
              </a:ext>
            </a:extLst>
          </p:cNvPr>
          <p:cNvSpPr txBox="1">
            <a:spLocks noGrp="1"/>
          </p:cNvSpPr>
          <p:nvPr>
            <p:ph type="dt" sz="half" idx="7"/>
          </p:nvPr>
        </p:nvSpPr>
        <p:spPr/>
        <p:txBody>
          <a:bodyPr/>
          <a:lstStyle>
            <a:lvl1pPr>
              <a:defRPr/>
            </a:lvl1pPr>
          </a:lstStyle>
          <a:p>
            <a:pPr lvl="0"/>
            <a:fld id="{0A376526-FE30-4A53-9B38-5B0747429666}" type="datetime2">
              <a:rPr lang="en-US"/>
              <a:pPr lvl="0"/>
              <a:t>Thursday, February 18, 2021</a:t>
            </a:fld>
            <a:endParaRPr lang="en-US"/>
          </a:p>
        </p:txBody>
      </p:sp>
      <p:sp>
        <p:nvSpPr>
          <p:cNvPr id="3" name="Tijdelijke aanduiding voor voettekst 2">
            <a:extLst>
              <a:ext uri="{FF2B5EF4-FFF2-40B4-BE49-F238E27FC236}">
                <a16:creationId xmlns:a16="http://schemas.microsoft.com/office/drawing/2014/main" id="{CB071731-357D-4CA2-BF21-E3E0DA6281AB}"/>
              </a:ext>
            </a:extLst>
          </p:cNvPr>
          <p:cNvSpPr txBox="1">
            <a:spLocks noGrp="1"/>
          </p:cNvSpPr>
          <p:nvPr>
            <p:ph type="ftr" sz="quarter" idx="9"/>
          </p:nvPr>
        </p:nvSpPr>
        <p:spPr/>
        <p:txBody>
          <a:bodyPr/>
          <a:lstStyle>
            <a:lvl1pPr>
              <a:defRPr/>
            </a:lvl1pPr>
          </a:lstStyle>
          <a:p>
            <a:pPr lvl="0"/>
            <a:r>
              <a:rPr lang="en-US"/>
              <a:t>Sample Footer Text</a:t>
            </a:r>
          </a:p>
        </p:txBody>
      </p:sp>
      <p:sp>
        <p:nvSpPr>
          <p:cNvPr id="4" name="Tijdelijke aanduiding voor dianummer 3">
            <a:extLst>
              <a:ext uri="{FF2B5EF4-FFF2-40B4-BE49-F238E27FC236}">
                <a16:creationId xmlns:a16="http://schemas.microsoft.com/office/drawing/2014/main" id="{A3F5CFBF-C32E-454B-AE2B-E490BB06D7A9}"/>
              </a:ext>
            </a:extLst>
          </p:cNvPr>
          <p:cNvSpPr txBox="1">
            <a:spLocks noGrp="1"/>
          </p:cNvSpPr>
          <p:nvPr>
            <p:ph type="sldNum" sz="quarter" idx="8"/>
          </p:nvPr>
        </p:nvSpPr>
        <p:spPr/>
        <p:txBody>
          <a:bodyPr/>
          <a:lstStyle>
            <a:lvl1pPr>
              <a:defRPr/>
            </a:lvl1pPr>
          </a:lstStyle>
          <a:p>
            <a:pPr lvl="0"/>
            <a:fld id="{304405B3-8EDA-4CE2-8B51-E2E80E99CE5F}" type="slidenum">
              <a:t>‹nr.›</a:t>
            </a:fld>
            <a:endParaRPr lang="en-US"/>
          </a:p>
        </p:txBody>
      </p:sp>
    </p:spTree>
    <p:extLst>
      <p:ext uri="{BB962C8B-B14F-4D97-AF65-F5344CB8AC3E}">
        <p14:creationId xmlns:p14="http://schemas.microsoft.com/office/powerpoint/2010/main" val="3953827164"/>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92457A-885B-4EA6-9DCC-D6C41113FC91}"/>
              </a:ext>
            </a:extLst>
          </p:cNvPr>
          <p:cNvSpPr txBox="1">
            <a:spLocks noGrp="1"/>
          </p:cNvSpPr>
          <p:nvPr>
            <p:ph type="title"/>
          </p:nvPr>
        </p:nvSpPr>
        <p:spPr>
          <a:xfrm>
            <a:off x="839784" y="457200"/>
            <a:ext cx="3932240" cy="1600200"/>
          </a:xfrm>
        </p:spPr>
        <p:txBody>
          <a:bodyPr anchor="b"/>
          <a:lstStyle>
            <a:lvl1pPr>
              <a:defRPr sz="3200"/>
            </a:lvl1pPr>
          </a:lstStyle>
          <a:p>
            <a:pPr lvl="0"/>
            <a:r>
              <a:rPr lang="nl-NL"/>
              <a:t>Klik om stijl te bewerken</a:t>
            </a:r>
          </a:p>
        </p:txBody>
      </p:sp>
      <p:sp>
        <p:nvSpPr>
          <p:cNvPr id="3" name="Tijdelijke aanduiding voor inhoud 2">
            <a:extLst>
              <a:ext uri="{FF2B5EF4-FFF2-40B4-BE49-F238E27FC236}">
                <a16:creationId xmlns:a16="http://schemas.microsoft.com/office/drawing/2014/main" id="{D771FBA6-0792-4CA3-925C-ACDAB94335A3}"/>
              </a:ext>
            </a:extLst>
          </p:cNvPr>
          <p:cNvSpPr txBox="1">
            <a:spLocks noGrp="1"/>
          </p:cNvSpPr>
          <p:nvPr>
            <p:ph idx="1"/>
          </p:nvPr>
        </p:nvSpPr>
        <p:spPr>
          <a:xfrm>
            <a:off x="5183184" y="987423"/>
            <a:ext cx="6172200" cy="4873623"/>
          </a:xfrm>
        </p:spPr>
        <p:txBody>
          <a:bodyPr/>
          <a:lstStyle>
            <a:lvl1pPr>
              <a:defRPr sz="3200"/>
            </a:lvl1pPr>
            <a:lvl2pPr>
              <a:defRPr sz="2800"/>
            </a:lvl2pPr>
            <a:lvl3pPr>
              <a:defRPr sz="2400"/>
            </a:lvl3pPr>
            <a:lvl4pPr>
              <a:defRPr sz="2000"/>
            </a:lvl4pPr>
            <a:lvl5pPr>
              <a:defRPr sz="20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3F236ADB-2368-40DB-99A0-B2D4DFA8E2A6}"/>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2453E330-33F0-4D6A-AD86-ADCBF0F77F8F}"/>
              </a:ext>
            </a:extLst>
          </p:cNvPr>
          <p:cNvSpPr txBox="1">
            <a:spLocks noGrp="1"/>
          </p:cNvSpPr>
          <p:nvPr>
            <p:ph type="dt" sz="half" idx="7"/>
          </p:nvPr>
        </p:nvSpPr>
        <p:spPr/>
        <p:txBody>
          <a:bodyPr/>
          <a:lstStyle>
            <a:lvl1pPr>
              <a:defRPr/>
            </a:lvl1pPr>
          </a:lstStyle>
          <a:p>
            <a:pPr lvl="0"/>
            <a:fld id="{FFEB03B8-F15F-4269-BEFB-FE5C23654535}" type="datetime2">
              <a:rPr lang="en-US"/>
              <a:pPr lvl="0"/>
              <a:t>Thursday, February 18, 2021</a:t>
            </a:fld>
            <a:endParaRPr lang="en-US"/>
          </a:p>
        </p:txBody>
      </p:sp>
      <p:sp>
        <p:nvSpPr>
          <p:cNvPr id="6" name="Tijdelijke aanduiding voor voettekst 5">
            <a:extLst>
              <a:ext uri="{FF2B5EF4-FFF2-40B4-BE49-F238E27FC236}">
                <a16:creationId xmlns:a16="http://schemas.microsoft.com/office/drawing/2014/main" id="{08B1A866-ABD4-4122-B91B-1BD1FEB9E563}"/>
              </a:ext>
            </a:extLst>
          </p:cNvPr>
          <p:cNvSpPr txBox="1">
            <a:spLocks noGrp="1"/>
          </p:cNvSpPr>
          <p:nvPr>
            <p:ph type="ftr" sz="quarter" idx="9"/>
          </p:nvPr>
        </p:nvSpPr>
        <p:spPr/>
        <p:txBody>
          <a:bodyPr/>
          <a:lstStyle>
            <a:lvl1pPr>
              <a:defRPr/>
            </a:lvl1pPr>
          </a:lstStyle>
          <a:p>
            <a:pPr lvl="0"/>
            <a:r>
              <a:rPr lang="en-US"/>
              <a:t>Sample Footer Text</a:t>
            </a:r>
          </a:p>
        </p:txBody>
      </p:sp>
      <p:sp>
        <p:nvSpPr>
          <p:cNvPr id="7" name="Tijdelijke aanduiding voor dianummer 6">
            <a:extLst>
              <a:ext uri="{FF2B5EF4-FFF2-40B4-BE49-F238E27FC236}">
                <a16:creationId xmlns:a16="http://schemas.microsoft.com/office/drawing/2014/main" id="{9C279839-C0D0-4F94-A259-C775E8BEF75B}"/>
              </a:ext>
            </a:extLst>
          </p:cNvPr>
          <p:cNvSpPr txBox="1">
            <a:spLocks noGrp="1"/>
          </p:cNvSpPr>
          <p:nvPr>
            <p:ph type="sldNum" sz="quarter" idx="8"/>
          </p:nvPr>
        </p:nvSpPr>
        <p:spPr/>
        <p:txBody>
          <a:bodyPr/>
          <a:lstStyle>
            <a:lvl1pPr>
              <a:defRPr/>
            </a:lvl1pPr>
          </a:lstStyle>
          <a:p>
            <a:pPr lvl="0"/>
            <a:fld id="{15141568-AA0A-4DFD-8658-A41D58D65B14}" type="slidenum">
              <a:t>‹nr.›</a:t>
            </a:fld>
            <a:endParaRPr lang="en-US"/>
          </a:p>
        </p:txBody>
      </p:sp>
    </p:spTree>
    <p:extLst>
      <p:ext uri="{BB962C8B-B14F-4D97-AF65-F5344CB8AC3E}">
        <p14:creationId xmlns:p14="http://schemas.microsoft.com/office/powerpoint/2010/main" val="2712623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8C8757-7D11-47AD-9CB3-63B7B7842485}"/>
              </a:ext>
            </a:extLst>
          </p:cNvPr>
          <p:cNvSpPr txBox="1">
            <a:spLocks noGrp="1"/>
          </p:cNvSpPr>
          <p:nvPr>
            <p:ph type="title"/>
          </p:nvPr>
        </p:nvSpPr>
        <p:spPr>
          <a:xfrm>
            <a:off x="839784" y="457200"/>
            <a:ext cx="3932240" cy="1600200"/>
          </a:xfrm>
        </p:spPr>
        <p:txBody>
          <a:bodyPr anchor="b"/>
          <a:lstStyle>
            <a:lvl1pPr>
              <a:defRPr sz="3200"/>
            </a:lvl1pPr>
          </a:lstStyle>
          <a:p>
            <a:pPr lvl="0"/>
            <a:r>
              <a:rPr lang="nl-NL"/>
              <a:t>Klik om stijl te bewerken</a:t>
            </a:r>
          </a:p>
        </p:txBody>
      </p:sp>
      <p:sp>
        <p:nvSpPr>
          <p:cNvPr id="3" name="Tijdelijke aanduiding voor afbeelding 2">
            <a:extLst>
              <a:ext uri="{FF2B5EF4-FFF2-40B4-BE49-F238E27FC236}">
                <a16:creationId xmlns:a16="http://schemas.microsoft.com/office/drawing/2014/main" id="{18F26BCD-914D-4250-AF37-C32CDFFDE2C8}"/>
              </a:ext>
            </a:extLst>
          </p:cNvPr>
          <p:cNvSpPr txBox="1">
            <a:spLocks noGrp="1"/>
          </p:cNvSpPr>
          <p:nvPr>
            <p:ph type="pic" idx="1"/>
          </p:nvPr>
        </p:nvSpPr>
        <p:spPr>
          <a:xfrm>
            <a:off x="5183184" y="987423"/>
            <a:ext cx="6172200" cy="4873623"/>
          </a:xfrm>
        </p:spPr>
        <p:txBody>
          <a:bodyPr/>
          <a:lstStyle>
            <a:lvl1pPr marL="0" indent="0">
              <a:buNone/>
              <a:defRPr sz="3200"/>
            </a:lvl1pPr>
          </a:lstStyle>
          <a:p>
            <a:pPr lvl="0"/>
            <a:endParaRPr lang="nl-NL"/>
          </a:p>
        </p:txBody>
      </p:sp>
      <p:sp>
        <p:nvSpPr>
          <p:cNvPr id="4" name="Tijdelijke aanduiding voor tekst 3">
            <a:extLst>
              <a:ext uri="{FF2B5EF4-FFF2-40B4-BE49-F238E27FC236}">
                <a16:creationId xmlns:a16="http://schemas.microsoft.com/office/drawing/2014/main" id="{F88D79A2-0E02-4171-B3BA-835FEC24A39C}"/>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35B5A2E4-15BA-4CBC-BDF3-233225EA313F}"/>
              </a:ext>
            </a:extLst>
          </p:cNvPr>
          <p:cNvSpPr txBox="1">
            <a:spLocks noGrp="1"/>
          </p:cNvSpPr>
          <p:nvPr>
            <p:ph type="dt" sz="half" idx="7"/>
          </p:nvPr>
        </p:nvSpPr>
        <p:spPr/>
        <p:txBody>
          <a:bodyPr/>
          <a:lstStyle>
            <a:lvl1pPr>
              <a:defRPr/>
            </a:lvl1pPr>
          </a:lstStyle>
          <a:p>
            <a:pPr lvl="0"/>
            <a:fld id="{4AF1EC14-C02A-4A45-8EC3-6D44D82B4613}" type="datetime2">
              <a:rPr lang="en-US"/>
              <a:pPr lvl="0"/>
              <a:t>Thursday, February 18, 2021</a:t>
            </a:fld>
            <a:endParaRPr lang="en-US"/>
          </a:p>
        </p:txBody>
      </p:sp>
      <p:sp>
        <p:nvSpPr>
          <p:cNvPr id="6" name="Tijdelijke aanduiding voor voettekst 5">
            <a:extLst>
              <a:ext uri="{FF2B5EF4-FFF2-40B4-BE49-F238E27FC236}">
                <a16:creationId xmlns:a16="http://schemas.microsoft.com/office/drawing/2014/main" id="{02397BEF-EB03-41CD-8F51-83BE453C9479}"/>
              </a:ext>
            </a:extLst>
          </p:cNvPr>
          <p:cNvSpPr txBox="1">
            <a:spLocks noGrp="1"/>
          </p:cNvSpPr>
          <p:nvPr>
            <p:ph type="ftr" sz="quarter" idx="9"/>
          </p:nvPr>
        </p:nvSpPr>
        <p:spPr/>
        <p:txBody>
          <a:bodyPr/>
          <a:lstStyle>
            <a:lvl1pPr>
              <a:defRPr/>
            </a:lvl1pPr>
          </a:lstStyle>
          <a:p>
            <a:pPr lvl="0"/>
            <a:r>
              <a:rPr lang="en-US"/>
              <a:t>Sample Footer Text</a:t>
            </a:r>
          </a:p>
        </p:txBody>
      </p:sp>
      <p:sp>
        <p:nvSpPr>
          <p:cNvPr id="7" name="Tijdelijke aanduiding voor dianummer 6">
            <a:extLst>
              <a:ext uri="{FF2B5EF4-FFF2-40B4-BE49-F238E27FC236}">
                <a16:creationId xmlns:a16="http://schemas.microsoft.com/office/drawing/2014/main" id="{9753D4BC-FF30-4116-960C-A3FD8B7C1687}"/>
              </a:ext>
            </a:extLst>
          </p:cNvPr>
          <p:cNvSpPr txBox="1">
            <a:spLocks noGrp="1"/>
          </p:cNvSpPr>
          <p:nvPr>
            <p:ph type="sldNum" sz="quarter" idx="8"/>
          </p:nvPr>
        </p:nvSpPr>
        <p:spPr/>
        <p:txBody>
          <a:bodyPr/>
          <a:lstStyle>
            <a:lvl1pPr>
              <a:defRPr/>
            </a:lvl1pPr>
          </a:lstStyle>
          <a:p>
            <a:pPr lvl="0"/>
            <a:fld id="{32AF12ED-2C87-4701-B538-EF79CA04B8D4}" type="slidenum">
              <a:t>‹nr.›</a:t>
            </a:fld>
            <a:endParaRPr lang="en-US"/>
          </a:p>
        </p:txBody>
      </p:sp>
    </p:spTree>
    <p:extLst>
      <p:ext uri="{BB962C8B-B14F-4D97-AF65-F5344CB8AC3E}">
        <p14:creationId xmlns:p14="http://schemas.microsoft.com/office/powerpoint/2010/main" val="3317377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FF65016A-D64E-4553-B636-00AA8638D441}"/>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nl-NL"/>
              <a:t>Klik om stijl te bewerken</a:t>
            </a:r>
          </a:p>
        </p:txBody>
      </p:sp>
      <p:sp>
        <p:nvSpPr>
          <p:cNvPr id="3" name="Tijdelijke aanduiding voor tekst 2">
            <a:extLst>
              <a:ext uri="{FF2B5EF4-FFF2-40B4-BE49-F238E27FC236}">
                <a16:creationId xmlns:a16="http://schemas.microsoft.com/office/drawing/2014/main" id="{B17909D9-54AD-46D7-9B97-8B10FC3FB65B}"/>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4A3FA16-8F6F-43FB-B5B6-445E61179CD1}"/>
              </a:ext>
            </a:extLst>
          </p:cNvPr>
          <p:cNvSpPr txBox="1">
            <a:spLocks noGrp="1"/>
          </p:cNvSpPr>
          <p:nvPr>
            <p:ph type="dt" sz="half" idx="2"/>
          </p:nvPr>
        </p:nvSpPr>
        <p:spPr>
          <a:xfrm>
            <a:off x="8382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898989"/>
                </a:solidFill>
                <a:uFillTx/>
                <a:latin typeface="Calibri"/>
              </a:defRPr>
            </a:lvl1pPr>
          </a:lstStyle>
          <a:p>
            <a:pPr lvl="0"/>
            <a:fld id="{3BBA973C-557F-420C-A077-3C047FAFAE1A}" type="datetime2">
              <a:rPr lang="en-US"/>
              <a:pPr lvl="0"/>
              <a:t>Thursday, February 18, 2021</a:t>
            </a:fld>
            <a:endParaRPr lang="en-US"/>
          </a:p>
        </p:txBody>
      </p:sp>
      <p:sp>
        <p:nvSpPr>
          <p:cNvPr id="5" name="Tijdelijke aanduiding voor voettekst 4">
            <a:extLst>
              <a:ext uri="{FF2B5EF4-FFF2-40B4-BE49-F238E27FC236}">
                <a16:creationId xmlns:a16="http://schemas.microsoft.com/office/drawing/2014/main" id="{57720BCC-943B-48BE-93B2-DF737A74342E}"/>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en-US" sz="1200" b="0" i="0" u="none" strike="noStrike" kern="1200" cap="none" spc="0" baseline="0">
                <a:solidFill>
                  <a:srgbClr val="898989"/>
                </a:solidFill>
                <a:uFillTx/>
                <a:latin typeface="Calibri"/>
              </a:defRPr>
            </a:lvl1pPr>
          </a:lstStyle>
          <a:p>
            <a:pPr lvl="0"/>
            <a:r>
              <a:rPr lang="en-US"/>
              <a:t>Sample Footer Text</a:t>
            </a:r>
          </a:p>
        </p:txBody>
      </p:sp>
      <p:sp>
        <p:nvSpPr>
          <p:cNvPr id="6" name="Tijdelijke aanduiding voor dianummer 5">
            <a:extLst>
              <a:ext uri="{FF2B5EF4-FFF2-40B4-BE49-F238E27FC236}">
                <a16:creationId xmlns:a16="http://schemas.microsoft.com/office/drawing/2014/main" id="{D908D988-4CC9-49D1-959E-88534B8D5C37}"/>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en-US" sz="1200" b="0" i="0" u="none" strike="noStrike" kern="1200" cap="none" spc="0" baseline="0">
                <a:solidFill>
                  <a:srgbClr val="898989"/>
                </a:solidFill>
                <a:uFillTx/>
                <a:latin typeface="Calibri"/>
              </a:defRPr>
            </a:lvl1pPr>
          </a:lstStyle>
          <a:p>
            <a:pPr lvl="0"/>
            <a:fld id="{E57C7730-272A-4116-A7AE-1B10EBD9CAC7}" type="slidenum">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0" marR="0" lvl="0" indent="0" algn="l" defTabSz="914400" rtl="0" fontAlgn="auto" hangingPunct="1">
        <a:lnSpc>
          <a:spcPct val="90000"/>
        </a:lnSpc>
        <a:spcBef>
          <a:spcPts val="0"/>
        </a:spcBef>
        <a:spcAft>
          <a:spcPts val="0"/>
        </a:spcAft>
        <a:buNone/>
        <a:tabLst/>
        <a:defRPr lang="nl-NL" sz="4400" b="0" i="0" u="none" strike="noStrike" kern="1200" cap="none" spc="0" baseline="0">
          <a:solidFill>
            <a:srgbClr val="000000"/>
          </a:solidFill>
          <a:uFillTx/>
          <a:latin typeface="Calibri Light"/>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nl-NL" sz="2800" b="0" i="0" u="none" strike="noStrike" kern="1200" cap="none" spc="0" baseline="0">
          <a:solidFill>
            <a:srgbClr val="000000"/>
          </a:solidFill>
          <a:uFillTx/>
          <a:latin typeface="Calibri"/>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nl-NL" sz="2400" b="0" i="0" u="none" strike="noStrike" kern="1200" cap="none" spc="0" baseline="0">
          <a:solidFill>
            <a:srgbClr val="000000"/>
          </a:solidFill>
          <a:uFillTx/>
          <a:latin typeface="Calibri"/>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nl-NL" sz="2000" b="0" i="0" u="none" strike="noStrike" kern="1200" cap="none" spc="0" baseline="0">
          <a:solidFill>
            <a:srgbClr val="000000"/>
          </a:solidFill>
          <a:uFillTx/>
          <a:latin typeface="Calibri"/>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nl-NL" sz="1800" b="0" i="0" u="none" strike="noStrike" kern="1200" cap="none" spc="0" baseline="0">
          <a:solidFill>
            <a:srgbClr val="000000"/>
          </a:solidFill>
          <a:uFillTx/>
          <a:latin typeface="Calibri"/>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nl-NL" sz="18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audio" Target="../media/media6.m4a"/><Relationship Id="rId2" Type="http://schemas.microsoft.com/office/2007/relationships/media" Target="../media/media6.m4a"/><Relationship Id="rId1" Type="http://schemas.openxmlformats.org/officeDocument/2006/relationships/tags" Target="../tags/tag9.xml"/><Relationship Id="rId6" Type="http://schemas.openxmlformats.org/officeDocument/2006/relationships/image" Target="../media/image2.png"/><Relationship Id="rId5" Type="http://schemas.openxmlformats.org/officeDocument/2006/relationships/image" Target="../media/image11.jpeg"/><Relationship Id="rId4"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audio" Target="../media/media7.m4a"/><Relationship Id="rId7" Type="http://schemas.openxmlformats.org/officeDocument/2006/relationships/image" Target="../media/image14.jpeg"/><Relationship Id="rId2" Type="http://schemas.microsoft.com/office/2007/relationships/media" Target="../media/media7.m4a"/><Relationship Id="rId1" Type="http://schemas.openxmlformats.org/officeDocument/2006/relationships/tags" Target="../tags/tag10.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audio" Target="../media/media8.m4a"/><Relationship Id="rId7" Type="http://schemas.openxmlformats.org/officeDocument/2006/relationships/image" Target="../media/image17.png"/><Relationship Id="rId2" Type="http://schemas.microsoft.com/office/2007/relationships/media" Target="../media/media8.m4a"/><Relationship Id="rId1" Type="http://schemas.openxmlformats.org/officeDocument/2006/relationships/tags" Target="../tags/tag11.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7.xml"/><Relationship Id="rId1" Type="http://schemas.openxmlformats.org/officeDocument/2006/relationships/tags" Target="../tags/tag13.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7.xml"/><Relationship Id="rId1" Type="http://schemas.openxmlformats.org/officeDocument/2006/relationships/tags" Target="../tags/tag14.xml"/></Relationships>
</file>

<file path=ppt/slides/_rels/slide2.xml.rels><?xml version="1.0" encoding="UTF-8" standalone="yes"?>
<Relationships xmlns="http://schemas.openxmlformats.org/package/2006/relationships"><Relationship Id="rId3" Type="http://schemas.openxmlformats.org/officeDocument/2006/relationships/audio" Target="../media/media1.m4a"/><Relationship Id="rId2" Type="http://schemas.microsoft.com/office/2007/relationships/media" Target="../media/media1.m4a"/><Relationship Id="rId1" Type="http://schemas.openxmlformats.org/officeDocument/2006/relationships/tags" Target="../tags/tag1.xml"/><Relationship Id="rId5" Type="http://schemas.openxmlformats.org/officeDocument/2006/relationships/image" Target="../media/image2.png"/><Relationship Id="rId4"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audio" Target="../media/media2.m4a"/><Relationship Id="rId2" Type="http://schemas.microsoft.com/office/2007/relationships/media" Target="../media/media2.m4a"/><Relationship Id="rId1" Type="http://schemas.openxmlformats.org/officeDocument/2006/relationships/tags" Target="../tags/tag4.xml"/><Relationship Id="rId5" Type="http://schemas.openxmlformats.org/officeDocument/2006/relationships/image" Target="../media/image2.png"/><Relationship Id="rId4"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audio" Target="../media/media3.m4a"/><Relationship Id="rId7" Type="http://schemas.openxmlformats.org/officeDocument/2006/relationships/image" Target="../media/image6.jpeg"/><Relationship Id="rId2" Type="http://schemas.microsoft.com/office/2007/relationships/media" Target="../media/media3.m4a"/><Relationship Id="rId1" Type="http://schemas.openxmlformats.org/officeDocument/2006/relationships/tags" Target="../tags/tag6.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slideLayout" Target="../slideLayouts/slideLayout7.xml"/><Relationship Id="rId9"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audio" Target="../media/media4.m4a"/><Relationship Id="rId2" Type="http://schemas.microsoft.com/office/2007/relationships/media" Target="../media/media4.m4a"/><Relationship Id="rId1" Type="http://schemas.openxmlformats.org/officeDocument/2006/relationships/tags" Target="../tags/tag7.xml"/><Relationship Id="rId6" Type="http://schemas.openxmlformats.org/officeDocument/2006/relationships/image" Target="../media/image2.png"/><Relationship Id="rId5" Type="http://schemas.openxmlformats.org/officeDocument/2006/relationships/image" Target="../media/image8.jpeg"/><Relationship Id="rId4"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audio" Target="../media/media5.m4a"/><Relationship Id="rId2" Type="http://schemas.microsoft.com/office/2007/relationships/media" Target="../media/media5.m4a"/><Relationship Id="rId1" Type="http://schemas.openxmlformats.org/officeDocument/2006/relationships/tags" Target="../tags/tag8.xml"/><Relationship Id="rId6" Type="http://schemas.openxmlformats.org/officeDocument/2006/relationships/image" Target="../media/image2.png"/><Relationship Id="rId5" Type="http://schemas.openxmlformats.org/officeDocument/2006/relationships/image" Target="../media/image9.jpeg"/><Relationship Id="rId4"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14">
    <p:spTree>
      <p:nvGrpSpPr>
        <p:cNvPr id="1" name=""/>
        <p:cNvGrpSpPr/>
        <p:nvPr/>
      </p:nvGrpSpPr>
      <p:grpSpPr>
        <a:xfrm>
          <a:off x="0" y="0"/>
          <a:ext cx="0" cy="0"/>
          <a:chOff x="0" y="0"/>
          <a:chExt cx="0" cy="0"/>
        </a:xfrm>
      </p:grpSpPr>
      <p:pic>
        <p:nvPicPr>
          <p:cNvPr id="2" name="Picture 4" descr="Afbeeldingsresultaat voor wereld">
            <a:extLst>
              <a:ext uri="{FF2B5EF4-FFF2-40B4-BE49-F238E27FC236}">
                <a16:creationId xmlns:a16="http://schemas.microsoft.com/office/drawing/2014/main" id="{D3A1A581-1EF0-4E4D-AB69-F1930E694C0F}"/>
              </a:ext>
            </a:extLst>
          </p:cNvPr>
          <p:cNvPicPr>
            <a:picLocks noChangeAspect="1"/>
          </p:cNvPicPr>
          <p:nvPr/>
        </p:nvPicPr>
        <p:blipFill>
          <a:blip r:embed="rId2"/>
          <a:srcRect/>
          <a:stretch>
            <a:fillRect/>
          </a:stretch>
        </p:blipFill>
        <p:spPr>
          <a:xfrm>
            <a:off x="-84673" y="-29498"/>
            <a:ext cx="12538325" cy="6887498"/>
          </a:xfrm>
          <a:prstGeom prst="rect">
            <a:avLst/>
          </a:prstGeom>
          <a:noFill/>
          <a:ln cap="flat">
            <a:noFill/>
          </a:ln>
        </p:spPr>
      </p:pic>
      <p:sp>
        <p:nvSpPr>
          <p:cNvPr id="3" name="Tekstvak 4">
            <a:extLst>
              <a:ext uri="{FF2B5EF4-FFF2-40B4-BE49-F238E27FC236}">
                <a16:creationId xmlns:a16="http://schemas.microsoft.com/office/drawing/2014/main" id="{1658DB0D-A9B5-4ED2-91F4-DDEB62344744}"/>
              </a:ext>
            </a:extLst>
          </p:cNvPr>
          <p:cNvSpPr txBox="1"/>
          <p:nvPr/>
        </p:nvSpPr>
        <p:spPr>
          <a:xfrm>
            <a:off x="2873328" y="2405576"/>
            <a:ext cx="1825279" cy="523219"/>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000" b="1" i="0" u="none" strike="noStrike" kern="1200" cap="none" spc="0" baseline="0">
                <a:solidFill>
                  <a:srgbClr val="000000"/>
                </a:solidFill>
                <a:uFillTx/>
                <a:latin typeface="Arial Black" pitchFamily="34"/>
              </a:rPr>
              <a:t>Welkom</a:t>
            </a:r>
            <a:r>
              <a:rPr lang="nl-NL" sz="2800" b="1" i="0" u="none" strike="noStrike" kern="1200" cap="none" spc="0" baseline="0">
                <a:solidFill>
                  <a:srgbClr val="000000"/>
                </a:solidFill>
                <a:uFillTx/>
                <a:latin typeface="Arial Black" pitchFamily="34"/>
              </a:rPr>
              <a:t>  </a:t>
            </a:r>
          </a:p>
        </p:txBody>
      </p:sp>
      <p:sp>
        <p:nvSpPr>
          <p:cNvPr id="4" name="Titel 1">
            <a:extLst>
              <a:ext uri="{FF2B5EF4-FFF2-40B4-BE49-F238E27FC236}">
                <a16:creationId xmlns:a16="http://schemas.microsoft.com/office/drawing/2014/main" id="{B3720D15-14BF-4B4D-8068-2597984BEDC1}"/>
              </a:ext>
            </a:extLst>
          </p:cNvPr>
          <p:cNvSpPr txBox="1"/>
          <p:nvPr/>
        </p:nvSpPr>
        <p:spPr>
          <a:xfrm>
            <a:off x="2274999" y="4626260"/>
            <a:ext cx="9916997" cy="1661995"/>
          </a:xfrm>
          <a:prstGeom prst="rect">
            <a:avLst/>
          </a:prstGeom>
          <a:noFill/>
          <a:ln cap="flat">
            <a:noFill/>
          </a:ln>
        </p:spPr>
        <p:txBody>
          <a:bodyPr vert="horz" wrap="square" lIns="91440" tIns="45720" rIns="91440" bIns="45720" anchor="t" anchorCtr="0" compatLnSpc="1">
            <a:normAutofit/>
          </a:bodyPr>
          <a:lstStyle/>
          <a:p>
            <a:pPr marL="0" marR="0" lvl="0" indent="0" algn="l" defTabSz="914400" rtl="0" fontAlgn="auto" hangingPunct="1">
              <a:lnSpc>
                <a:spcPct val="70000"/>
              </a:lnSpc>
              <a:spcBef>
                <a:spcPts val="0"/>
              </a:spcBef>
              <a:spcAft>
                <a:spcPts val="0"/>
              </a:spcAft>
              <a:buNone/>
              <a:tabLst/>
              <a:defRPr sz="1800" b="0" i="0" u="none" strike="noStrike" kern="0" cap="none" spc="0" baseline="0">
                <a:solidFill>
                  <a:srgbClr val="000000"/>
                </a:solidFill>
                <a:uFillTx/>
              </a:defRPr>
            </a:pPr>
            <a:br>
              <a:rPr lang="nl-NL" sz="2900" b="0" i="0" u="none" strike="noStrike" kern="1200" cap="none" spc="0" baseline="0">
                <a:solidFill>
                  <a:srgbClr val="000000"/>
                </a:solidFill>
                <a:uFillTx/>
                <a:latin typeface="Calibri Light"/>
              </a:rPr>
            </a:br>
            <a:r>
              <a:rPr lang="nl-NL" sz="2900" b="1" i="0" u="none" strike="noStrike" kern="1200" cap="none" spc="0" baseline="0">
                <a:solidFill>
                  <a:srgbClr val="000000"/>
                </a:solidFill>
                <a:uFillTx/>
                <a:latin typeface="Arial Black" pitchFamily="34"/>
              </a:rPr>
              <a:t>Bij de presentatie van de Kopklas</a:t>
            </a:r>
            <a:br>
              <a:rPr lang="nl-NL" sz="2900" b="1" i="0" u="none" strike="noStrike" kern="1200" cap="none" spc="0" baseline="0">
                <a:solidFill>
                  <a:srgbClr val="000000"/>
                </a:solidFill>
                <a:uFillTx/>
                <a:latin typeface="Calibri Light"/>
              </a:rPr>
            </a:br>
            <a:br>
              <a:rPr lang="nl-NL" sz="2900" b="1" i="0" u="none" strike="noStrike" kern="1200" cap="none" spc="0" baseline="0">
                <a:solidFill>
                  <a:srgbClr val="000000"/>
                </a:solidFill>
                <a:uFillTx/>
                <a:latin typeface="Calibri Light"/>
              </a:rPr>
            </a:br>
            <a:br>
              <a:rPr lang="nl-NL" sz="2900" b="0" i="0" u="none" strike="noStrike" kern="1200" cap="none" spc="0" baseline="0">
                <a:solidFill>
                  <a:srgbClr val="000000"/>
                </a:solidFill>
                <a:uFillTx/>
                <a:latin typeface="Calibri Light"/>
              </a:rPr>
            </a:br>
            <a:r>
              <a:rPr lang="nl-NL" sz="1900" b="1" i="0" u="none" strike="noStrike" kern="1200" cap="none" spc="0" baseline="0">
                <a:solidFill>
                  <a:srgbClr val="000000"/>
                </a:solidFill>
                <a:uFillTx/>
                <a:latin typeface="Arial Black" pitchFamily="34"/>
              </a:rPr>
              <a:t>staat jouw taal hier al bij?</a:t>
            </a:r>
          </a:p>
        </p:txBody>
      </p:sp>
      <p:sp>
        <p:nvSpPr>
          <p:cNvPr id="5" name="Tekstvak 5">
            <a:extLst>
              <a:ext uri="{FF2B5EF4-FFF2-40B4-BE49-F238E27FC236}">
                <a16:creationId xmlns:a16="http://schemas.microsoft.com/office/drawing/2014/main" id="{3EBB2FB7-0B8A-43FA-90B9-55706CE8E41C}"/>
              </a:ext>
            </a:extLst>
          </p:cNvPr>
          <p:cNvSpPr txBox="1"/>
          <p:nvPr/>
        </p:nvSpPr>
        <p:spPr>
          <a:xfrm>
            <a:off x="7343336" y="1167615"/>
            <a:ext cx="2194560" cy="400114"/>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000" b="0" i="0" u="none" strike="noStrike" kern="1200" cap="none" spc="0" baseline="0">
                <a:solidFill>
                  <a:srgbClr val="000000"/>
                </a:solidFill>
                <a:uFillTx/>
                <a:latin typeface="Arial Black" pitchFamily="34"/>
              </a:rPr>
              <a:t>Welcome</a:t>
            </a:r>
          </a:p>
        </p:txBody>
      </p:sp>
      <p:sp>
        <p:nvSpPr>
          <p:cNvPr id="6" name="Rectangle 5">
            <a:extLst>
              <a:ext uri="{FF2B5EF4-FFF2-40B4-BE49-F238E27FC236}">
                <a16:creationId xmlns:a16="http://schemas.microsoft.com/office/drawing/2014/main" id="{4DD64D32-0A05-4933-A41C-19A0136D6CAD}"/>
              </a:ext>
            </a:extLst>
          </p:cNvPr>
          <p:cNvSpPr/>
          <p:nvPr/>
        </p:nvSpPr>
        <p:spPr>
          <a:xfrm>
            <a:off x="10598362" y="1674988"/>
            <a:ext cx="984735" cy="334076"/>
          </a:xfrm>
          <a:prstGeom prst="rect">
            <a:avLst/>
          </a:prstGeom>
          <a:noFill/>
          <a:ln cap="flat">
            <a:noFill/>
            <a:prstDash val="solid"/>
          </a:ln>
        </p:spPr>
        <p:txBody>
          <a:bodyPr vert="horz" wrap="square" lIns="0" tIns="0" rIns="0" bIns="0" anchor="ctr" anchorCtr="0" compatLnSpc="1">
            <a:sp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ar-SA" sz="2400" b="1" i="0" u="none" strike="noStrike" kern="1200" cap="none" spc="0" baseline="0">
                <a:solidFill>
                  <a:srgbClr val="000000"/>
                </a:solidFill>
                <a:uFillTx/>
                <a:latin typeface="Google Sans"/>
                <a:cs typeface="Arial" pitchFamily="34"/>
              </a:rPr>
              <a:t>أهلا بك</a:t>
            </a:r>
            <a:r>
              <a:rPr lang="nl-NL" sz="2400" b="1" i="0" u="none" strike="noStrike" kern="1200" cap="none" spc="0" baseline="0">
                <a:solidFill>
                  <a:srgbClr val="000000"/>
                </a:solidFill>
                <a:uFillTx/>
                <a:latin typeface="Calibri"/>
              </a:rPr>
              <a:t> </a:t>
            </a:r>
            <a:endParaRPr lang="nl-NL" sz="2400" b="1" i="0" u="none" strike="noStrike" kern="1200" cap="none" spc="0" baseline="0">
              <a:solidFill>
                <a:srgbClr val="000000"/>
              </a:solidFill>
              <a:uFillTx/>
              <a:latin typeface="Arial" pitchFamily="34"/>
            </a:endParaRPr>
          </a:p>
        </p:txBody>
      </p:sp>
      <p:sp>
        <p:nvSpPr>
          <p:cNvPr id="7" name="Rectangle 8">
            <a:extLst>
              <a:ext uri="{FF2B5EF4-FFF2-40B4-BE49-F238E27FC236}">
                <a16:creationId xmlns:a16="http://schemas.microsoft.com/office/drawing/2014/main" id="{D64BC82A-F310-41C5-ACEA-904D1C3ACFF9}"/>
              </a:ext>
            </a:extLst>
          </p:cNvPr>
          <p:cNvSpPr/>
          <p:nvPr/>
        </p:nvSpPr>
        <p:spPr>
          <a:xfrm>
            <a:off x="5434864" y="3722065"/>
            <a:ext cx="749625" cy="334076"/>
          </a:xfrm>
          <a:prstGeom prst="rect">
            <a:avLst/>
          </a:prstGeom>
          <a:noFill/>
          <a:ln cap="flat">
            <a:noFill/>
            <a:prstDash val="solid"/>
          </a:ln>
        </p:spPr>
        <p:txBody>
          <a:bodyPr vert="horz" wrap="square" lIns="0" tIns="0" rIns="0" bIns="0" anchor="ctr" anchorCtr="0" compatLnSpc="1">
            <a:sp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zh-TW" sz="2400" b="1" i="0" u="none" strike="noStrike" kern="1200" cap="none" spc="0" baseline="0">
                <a:solidFill>
                  <a:srgbClr val="202124"/>
                </a:solidFill>
                <a:uFillTx/>
                <a:latin typeface="Google Sans"/>
                <a:ea typeface="新細明體" pitchFamily="18"/>
              </a:rPr>
              <a:t>歡迎</a:t>
            </a:r>
            <a:r>
              <a:rPr lang="nl-NL" sz="2400" b="1" i="0" u="none" strike="noStrike" kern="1200" cap="none" spc="0" baseline="0">
                <a:solidFill>
                  <a:srgbClr val="000000"/>
                </a:solidFill>
                <a:uFillTx/>
                <a:latin typeface="Calibri"/>
                <a:ea typeface="新細明體" pitchFamily="18"/>
              </a:rPr>
              <a:t> </a:t>
            </a:r>
            <a:endParaRPr lang="nl-NL" sz="2400" b="1" i="0" u="none" strike="noStrike" kern="1200" cap="none" spc="0" baseline="0">
              <a:solidFill>
                <a:srgbClr val="000000"/>
              </a:solidFill>
              <a:uFillTx/>
              <a:latin typeface="Arial" pitchFamily="34"/>
              <a:ea typeface="新細明體" pitchFamily="18"/>
            </a:endParaRPr>
          </a:p>
        </p:txBody>
      </p:sp>
      <p:sp>
        <p:nvSpPr>
          <p:cNvPr id="8" name="Rectangle 9">
            <a:extLst>
              <a:ext uri="{FF2B5EF4-FFF2-40B4-BE49-F238E27FC236}">
                <a16:creationId xmlns:a16="http://schemas.microsoft.com/office/drawing/2014/main" id="{6E854E40-B899-4464-843B-414C8383DCB9}"/>
              </a:ext>
            </a:extLst>
          </p:cNvPr>
          <p:cNvSpPr/>
          <p:nvPr/>
        </p:nvSpPr>
        <p:spPr>
          <a:xfrm>
            <a:off x="8562715" y="3853875"/>
            <a:ext cx="2965234" cy="272518"/>
          </a:xfrm>
          <a:prstGeom prst="rect">
            <a:avLst/>
          </a:prstGeom>
          <a:noFill/>
          <a:ln cap="flat">
            <a:noFill/>
            <a:prstDash val="solid"/>
          </a:ln>
        </p:spPr>
        <p:txBody>
          <a:bodyPr vert="horz" wrap="none" lIns="0" tIns="0" rIns="0" bIns="0" anchor="ctr" anchorCtr="0" compatLnSpc="1">
            <a:sp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de-DE" sz="2000" b="1" i="0" u="none" strike="noStrike" kern="1200" cap="none" spc="0" baseline="0">
                <a:solidFill>
                  <a:srgbClr val="202124"/>
                </a:solidFill>
                <a:uFillTx/>
                <a:latin typeface="Arial Black" pitchFamily="34"/>
              </a:rPr>
              <a:t>herzlich willkommen</a:t>
            </a:r>
            <a:r>
              <a:rPr lang="de-DE" sz="2000" b="1" i="0" u="none" strike="noStrike" kern="1200" cap="none" spc="0" baseline="0">
                <a:solidFill>
                  <a:srgbClr val="000000"/>
                </a:solidFill>
                <a:uFillTx/>
                <a:latin typeface="Arial Black" pitchFamily="34"/>
              </a:rPr>
              <a:t> </a:t>
            </a:r>
          </a:p>
        </p:txBody>
      </p:sp>
      <p:sp>
        <p:nvSpPr>
          <p:cNvPr id="9" name="Rectangle 10">
            <a:extLst>
              <a:ext uri="{FF2B5EF4-FFF2-40B4-BE49-F238E27FC236}">
                <a16:creationId xmlns:a16="http://schemas.microsoft.com/office/drawing/2014/main" id="{E766AAF6-3F9A-43B0-BB87-C1966C40A60D}"/>
              </a:ext>
            </a:extLst>
          </p:cNvPr>
          <p:cNvSpPr/>
          <p:nvPr/>
        </p:nvSpPr>
        <p:spPr>
          <a:xfrm>
            <a:off x="1977719" y="3734976"/>
            <a:ext cx="1701945" cy="287907"/>
          </a:xfrm>
          <a:prstGeom prst="rect">
            <a:avLst/>
          </a:prstGeom>
          <a:noFill/>
          <a:ln cap="flat">
            <a:noFill/>
            <a:prstDash val="solid"/>
          </a:ln>
        </p:spPr>
        <p:txBody>
          <a:bodyPr vert="horz" wrap="none" lIns="0" tIns="0" rIns="0" bIns="0" anchor="ctr" anchorCtr="0" compatLnSpc="1">
            <a:sp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l-GR" sz="2100" b="1" i="0" u="none" strike="noStrike" kern="1200" cap="none" spc="0" baseline="0">
                <a:solidFill>
                  <a:srgbClr val="202124"/>
                </a:solidFill>
                <a:uFillTx/>
                <a:latin typeface="Google Sans"/>
              </a:rPr>
              <a:t>καλως ΗΡΘΑΤΕ</a:t>
            </a:r>
            <a:r>
              <a:rPr lang="el-GR" sz="1100" b="1" i="0" u="none" strike="noStrike" kern="1200" cap="none" spc="0" baseline="0">
                <a:solidFill>
                  <a:srgbClr val="000000"/>
                </a:solidFill>
                <a:uFillTx/>
                <a:latin typeface="Calibri"/>
              </a:rPr>
              <a:t> </a:t>
            </a:r>
            <a:endParaRPr lang="el-GR" sz="1800" b="1" i="0" u="none" strike="noStrike" kern="1200" cap="none" spc="0" baseline="0">
              <a:solidFill>
                <a:srgbClr val="000000"/>
              </a:solidFill>
              <a:uFillTx/>
              <a:latin typeface="Arial" pitchFamily="34"/>
            </a:endParaRPr>
          </a:p>
        </p:txBody>
      </p:sp>
      <p:sp>
        <p:nvSpPr>
          <p:cNvPr id="10" name="Rectangle 11">
            <a:extLst>
              <a:ext uri="{FF2B5EF4-FFF2-40B4-BE49-F238E27FC236}">
                <a16:creationId xmlns:a16="http://schemas.microsoft.com/office/drawing/2014/main" id="{B3DCED25-D0A6-4B0D-B103-F5D33A8351D1}"/>
              </a:ext>
            </a:extLst>
          </p:cNvPr>
          <p:cNvSpPr/>
          <p:nvPr/>
        </p:nvSpPr>
        <p:spPr>
          <a:xfrm>
            <a:off x="406560" y="1209367"/>
            <a:ext cx="1436312" cy="272518"/>
          </a:xfrm>
          <a:prstGeom prst="rect">
            <a:avLst/>
          </a:prstGeom>
          <a:noFill/>
          <a:ln cap="flat">
            <a:noFill/>
            <a:prstDash val="solid"/>
          </a:ln>
        </p:spPr>
        <p:txBody>
          <a:bodyPr vert="horz" wrap="square" lIns="0" tIns="0" rIns="0" bIns="0" anchor="ctr" anchorCtr="0" compatLnSpc="1">
            <a:sp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hi-IN" sz="2000" b="1" i="0" u="none" strike="noStrike" kern="1200" cap="none" spc="0" baseline="0">
                <a:solidFill>
                  <a:srgbClr val="202124"/>
                </a:solidFill>
                <a:uFillTx/>
                <a:latin typeface="Google Sans"/>
                <a:cs typeface="Mangal" pitchFamily="18"/>
              </a:rPr>
              <a:t>स्वागत हे</a:t>
            </a:r>
            <a:r>
              <a:rPr lang="nl-NL" sz="2000" b="1" i="0" u="none" strike="noStrike" kern="1200" cap="none" spc="0" baseline="0">
                <a:solidFill>
                  <a:srgbClr val="000000"/>
                </a:solidFill>
                <a:uFillTx/>
                <a:latin typeface="Calibri"/>
                <a:cs typeface="Mangal" pitchFamily="18"/>
              </a:rPr>
              <a:t> </a:t>
            </a:r>
            <a:endParaRPr lang="en-US" sz="2000" b="1" i="0" u="none" strike="noStrike" kern="1200" cap="none" spc="0" baseline="0">
              <a:solidFill>
                <a:srgbClr val="000000"/>
              </a:solidFill>
              <a:uFillTx/>
              <a:latin typeface="Arial" pitchFamily="34"/>
            </a:endParaRPr>
          </a:p>
        </p:txBody>
      </p:sp>
      <p:sp>
        <p:nvSpPr>
          <p:cNvPr id="11" name="Rectangle 12">
            <a:extLst>
              <a:ext uri="{FF2B5EF4-FFF2-40B4-BE49-F238E27FC236}">
                <a16:creationId xmlns:a16="http://schemas.microsoft.com/office/drawing/2014/main" id="{E8731BD5-9199-4F45-95DB-9FDE81D137C5}"/>
              </a:ext>
            </a:extLst>
          </p:cNvPr>
          <p:cNvSpPr/>
          <p:nvPr/>
        </p:nvSpPr>
        <p:spPr>
          <a:xfrm>
            <a:off x="4042187" y="1617354"/>
            <a:ext cx="1312831" cy="272518"/>
          </a:xfrm>
          <a:prstGeom prst="rect">
            <a:avLst/>
          </a:prstGeom>
          <a:noFill/>
          <a:ln cap="flat">
            <a:noFill/>
            <a:prstDash val="solid"/>
          </a:ln>
        </p:spPr>
        <p:txBody>
          <a:bodyPr vert="horz" wrap="square" lIns="0" tIns="0" rIns="0" bIns="0" anchor="ctr" anchorCtr="0" compatLnSpc="1">
            <a:sp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nl-NL" sz="2000" b="1" i="0" u="none" strike="noStrike" kern="1200" cap="none" spc="0" baseline="0">
                <a:solidFill>
                  <a:srgbClr val="202124"/>
                </a:solidFill>
                <a:uFillTx/>
                <a:latin typeface="Google Sans"/>
              </a:rPr>
              <a:t>bi xêr hatî</a:t>
            </a:r>
            <a:r>
              <a:rPr lang="nl-NL" sz="2000" b="1" i="0" u="none" strike="noStrike" kern="1200" cap="none" spc="0" baseline="0">
                <a:solidFill>
                  <a:srgbClr val="000000"/>
                </a:solidFill>
                <a:uFillTx/>
                <a:latin typeface="Calibri"/>
              </a:rPr>
              <a:t> </a:t>
            </a:r>
            <a:endParaRPr lang="nl-NL" sz="2000" b="1" i="0" u="none" strike="noStrike" kern="1200" cap="none" spc="0" baseline="0">
              <a:solidFill>
                <a:srgbClr val="000000"/>
              </a:solidFill>
              <a:uFillTx/>
              <a:latin typeface="Arial" pitchFamily="34"/>
            </a:endParaRPr>
          </a:p>
        </p:txBody>
      </p:sp>
      <p:sp>
        <p:nvSpPr>
          <p:cNvPr id="12" name="Tekstvak 23">
            <a:extLst>
              <a:ext uri="{FF2B5EF4-FFF2-40B4-BE49-F238E27FC236}">
                <a16:creationId xmlns:a16="http://schemas.microsoft.com/office/drawing/2014/main" id="{41EE0E38-36FD-4350-824C-33B81E133CD8}"/>
              </a:ext>
            </a:extLst>
          </p:cNvPr>
          <p:cNvSpPr txBox="1"/>
          <p:nvPr/>
        </p:nvSpPr>
        <p:spPr>
          <a:xfrm>
            <a:off x="120563" y="2295015"/>
            <a:ext cx="2101647" cy="677104"/>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br>
              <a:rPr lang="az-AZ" sz="1800" b="0" i="0" u="none" strike="noStrike" kern="1200" cap="none" spc="0" baseline="0">
                <a:solidFill>
                  <a:srgbClr val="000000"/>
                </a:solidFill>
                <a:uFillTx/>
                <a:latin typeface="Calibri"/>
              </a:rPr>
            </a:br>
            <a:r>
              <a:rPr lang="az-AZ" sz="2000" b="1" i="0" u="none" strike="noStrike" kern="1200" cap="none" spc="0" baseline="0">
                <a:solidFill>
                  <a:srgbClr val="202124"/>
                </a:solidFill>
                <a:uFillTx/>
                <a:latin typeface="Google Sans"/>
              </a:rPr>
              <a:t>ласкаво просимо</a:t>
            </a:r>
            <a:endParaRPr lang="nl-NL" sz="2000" b="1" i="0" u="none" strike="noStrike" kern="1200" cap="none" spc="0" baseline="0">
              <a:solidFill>
                <a:srgbClr val="000000"/>
              </a:solidFill>
              <a:uFillTx/>
              <a:latin typeface="Calibri"/>
            </a:endParaRPr>
          </a:p>
        </p:txBody>
      </p:sp>
      <p:sp>
        <p:nvSpPr>
          <p:cNvPr id="13" name="Rectangle 13">
            <a:extLst>
              <a:ext uri="{FF2B5EF4-FFF2-40B4-BE49-F238E27FC236}">
                <a16:creationId xmlns:a16="http://schemas.microsoft.com/office/drawing/2014/main" id="{5A4CFFC7-8994-497A-A92E-6BBD105A1A58}"/>
              </a:ext>
            </a:extLst>
          </p:cNvPr>
          <p:cNvSpPr/>
          <p:nvPr/>
        </p:nvSpPr>
        <p:spPr>
          <a:xfrm>
            <a:off x="562776" y="4751899"/>
            <a:ext cx="1630064" cy="272518"/>
          </a:xfrm>
          <a:prstGeom prst="rect">
            <a:avLst/>
          </a:prstGeom>
          <a:noFill/>
          <a:ln cap="flat">
            <a:noFill/>
            <a:prstDash val="solid"/>
          </a:ln>
        </p:spPr>
        <p:txBody>
          <a:bodyPr vert="horz" wrap="square" lIns="0" tIns="0" rIns="0" bIns="0" anchor="ctr" anchorCtr="0" compatLnSpc="1">
            <a:sp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pt-PT" sz="2000" b="1" i="0" u="none" strike="noStrike" kern="1200" cap="none" spc="0" baseline="0">
                <a:solidFill>
                  <a:srgbClr val="202124"/>
                </a:solidFill>
                <a:uFillTx/>
                <a:latin typeface="Arial Black" pitchFamily="34"/>
              </a:rPr>
              <a:t>bem-vinda</a:t>
            </a:r>
            <a:r>
              <a:rPr lang="pt-PT" sz="1100" b="0" i="0" u="none" strike="noStrike" kern="1200" cap="none" spc="0" baseline="0">
                <a:solidFill>
                  <a:srgbClr val="000000"/>
                </a:solidFill>
                <a:uFillTx/>
                <a:latin typeface="Calibri"/>
              </a:rPr>
              <a:t> </a:t>
            </a:r>
            <a:endParaRPr lang="pt-PT" sz="1800" b="0" i="0" u="none" strike="noStrike" kern="1200" cap="none" spc="0" baseline="0">
              <a:solidFill>
                <a:srgbClr val="000000"/>
              </a:solidFill>
              <a:uFillTx/>
              <a:latin typeface="Arial" pitchFamily="34"/>
            </a:endParaRPr>
          </a:p>
        </p:txBody>
      </p:sp>
      <p:sp>
        <p:nvSpPr>
          <p:cNvPr id="14" name="Rectangle 14">
            <a:extLst>
              <a:ext uri="{FF2B5EF4-FFF2-40B4-BE49-F238E27FC236}">
                <a16:creationId xmlns:a16="http://schemas.microsoft.com/office/drawing/2014/main" id="{EB711138-BE43-4DE8-9FB0-8CD4049AC50E}"/>
              </a:ext>
            </a:extLst>
          </p:cNvPr>
          <p:cNvSpPr/>
          <p:nvPr/>
        </p:nvSpPr>
        <p:spPr>
          <a:xfrm>
            <a:off x="7233498" y="2859072"/>
            <a:ext cx="2145968" cy="272518"/>
          </a:xfrm>
          <a:prstGeom prst="rect">
            <a:avLst/>
          </a:prstGeom>
          <a:noFill/>
          <a:ln cap="flat">
            <a:noFill/>
            <a:prstDash val="solid"/>
          </a:ln>
        </p:spPr>
        <p:txBody>
          <a:bodyPr vert="horz" wrap="none" lIns="0" tIns="0" rIns="0" bIns="0" anchor="ctr" anchorCtr="0" compatLnSpc="1">
            <a:sp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ru-RU" sz="2000" b="1" i="0" u="none" strike="noStrike" kern="1200" cap="none" spc="0" baseline="0">
                <a:solidFill>
                  <a:srgbClr val="202124"/>
                </a:solidFill>
                <a:uFillTx/>
                <a:latin typeface="Google Sans"/>
              </a:rPr>
              <a:t>добро пожаловать</a:t>
            </a:r>
            <a:r>
              <a:rPr lang="ru-RU" sz="2000" b="1" i="0" u="none" strike="noStrike" kern="1200" cap="none" spc="0" baseline="0">
                <a:solidFill>
                  <a:srgbClr val="000000"/>
                </a:solidFill>
                <a:uFillTx/>
                <a:latin typeface="Calibri"/>
              </a:rPr>
              <a:t> </a:t>
            </a:r>
            <a:endParaRPr lang="ru-RU" sz="2000" b="1" i="0" u="none" strike="noStrike" kern="1200" cap="none" spc="0" baseline="0">
              <a:solidFill>
                <a:srgbClr val="000000"/>
              </a:solidFill>
              <a:uFillTx/>
              <a:latin typeface="Arial" pitchFamily="34"/>
            </a:endParaRPr>
          </a:p>
        </p:txBody>
      </p:sp>
      <p:sp>
        <p:nvSpPr>
          <p:cNvPr id="15" name="Rectangle 15">
            <a:extLst>
              <a:ext uri="{FF2B5EF4-FFF2-40B4-BE49-F238E27FC236}">
                <a16:creationId xmlns:a16="http://schemas.microsoft.com/office/drawing/2014/main" id="{B92A5700-2425-41D3-93D9-2A50CB1BFE9E}"/>
              </a:ext>
            </a:extLst>
          </p:cNvPr>
          <p:cNvSpPr/>
          <p:nvPr/>
        </p:nvSpPr>
        <p:spPr>
          <a:xfrm>
            <a:off x="10076989" y="5544912"/>
            <a:ext cx="1506117" cy="272518"/>
          </a:xfrm>
          <a:prstGeom prst="rect">
            <a:avLst/>
          </a:prstGeom>
          <a:noFill/>
          <a:ln cap="flat">
            <a:noFill/>
            <a:prstDash val="solid"/>
          </a:ln>
        </p:spPr>
        <p:txBody>
          <a:bodyPr vert="horz" wrap="none" lIns="0" tIns="0" rIns="0" bIns="0" anchor="ctr" anchorCtr="0" compatLnSpc="1">
            <a:sp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sl-SI" sz="2000" b="1" i="0" u="none" strike="noStrike" kern="1200" cap="none" spc="0" baseline="0">
                <a:solidFill>
                  <a:srgbClr val="202124"/>
                </a:solidFill>
                <a:uFillTx/>
                <a:latin typeface="Arial Black" pitchFamily="34"/>
              </a:rPr>
              <a:t>dobrodošli</a:t>
            </a:r>
            <a:r>
              <a:rPr lang="sl-SI" sz="1100" b="0" i="0" u="none" strike="noStrike" kern="1200" cap="none" spc="0" baseline="0">
                <a:solidFill>
                  <a:srgbClr val="000000"/>
                </a:solidFill>
                <a:uFillTx/>
                <a:latin typeface="Calibri"/>
              </a:rPr>
              <a:t> </a:t>
            </a:r>
            <a:endParaRPr lang="sl-SI" sz="1800" b="0" i="0" u="none" strike="noStrike" kern="1200" cap="none" spc="0" baseline="0">
              <a:solidFill>
                <a:srgbClr val="000000"/>
              </a:solidFill>
              <a:uFillTx/>
              <a:latin typeface="Arial" pitchFamily="34"/>
            </a:endParaRPr>
          </a:p>
        </p:txBody>
      </p:sp>
      <p:sp>
        <p:nvSpPr>
          <p:cNvPr id="16" name="Rectangle 16">
            <a:extLst>
              <a:ext uri="{FF2B5EF4-FFF2-40B4-BE49-F238E27FC236}">
                <a16:creationId xmlns:a16="http://schemas.microsoft.com/office/drawing/2014/main" id="{F2023E57-CDA9-4B6F-B76F-20D3BAF70606}"/>
              </a:ext>
            </a:extLst>
          </p:cNvPr>
          <p:cNvSpPr/>
          <p:nvPr/>
        </p:nvSpPr>
        <p:spPr>
          <a:xfrm>
            <a:off x="8609423" y="368475"/>
            <a:ext cx="1703289" cy="272518"/>
          </a:xfrm>
          <a:prstGeom prst="rect">
            <a:avLst/>
          </a:prstGeom>
          <a:noFill/>
          <a:ln cap="flat">
            <a:noFill/>
            <a:prstDash val="solid"/>
          </a:ln>
        </p:spPr>
        <p:txBody>
          <a:bodyPr vert="horz" wrap="none" lIns="0" tIns="0" rIns="0" bIns="0" anchor="ctr" anchorCtr="0" compatLnSpc="1">
            <a:sp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es-ES" sz="2000" b="1" i="0" u="none" strike="noStrike" kern="1200" cap="none" spc="0" baseline="0">
                <a:solidFill>
                  <a:srgbClr val="202124"/>
                </a:solidFill>
                <a:uFillTx/>
                <a:latin typeface="Arial Black" pitchFamily="34"/>
              </a:rPr>
              <a:t>bienvenidos</a:t>
            </a:r>
            <a:r>
              <a:rPr lang="es-ES" sz="1100" b="0" i="0" u="none" strike="noStrike" kern="1200" cap="none" spc="0" baseline="0">
                <a:solidFill>
                  <a:srgbClr val="000000"/>
                </a:solidFill>
                <a:uFillTx/>
                <a:latin typeface="Calibri"/>
              </a:rPr>
              <a:t> </a:t>
            </a:r>
            <a:endParaRPr lang="es-ES" sz="1800" b="0" i="0" u="none" strike="noStrike" kern="1200" cap="none" spc="0" baseline="0">
              <a:solidFill>
                <a:srgbClr val="000000"/>
              </a:solidFill>
              <a:uFillTx/>
              <a:latin typeface="Arial" pitchFamily="34"/>
            </a:endParaRPr>
          </a:p>
        </p:txBody>
      </p:sp>
      <p:sp>
        <p:nvSpPr>
          <p:cNvPr id="17" name="Tekstvak 29">
            <a:extLst>
              <a:ext uri="{FF2B5EF4-FFF2-40B4-BE49-F238E27FC236}">
                <a16:creationId xmlns:a16="http://schemas.microsoft.com/office/drawing/2014/main" id="{798C7071-D257-4161-84CA-06F7B5565BE8}"/>
              </a:ext>
            </a:extLst>
          </p:cNvPr>
          <p:cNvSpPr txBox="1"/>
          <p:nvPr/>
        </p:nvSpPr>
        <p:spPr>
          <a:xfrm>
            <a:off x="4474945" y="2459992"/>
            <a:ext cx="1312831" cy="738661"/>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br>
              <a:rPr lang="th-TH" sz="1800" b="0" i="0" u="none" strike="noStrike" kern="1200" cap="none" spc="0" baseline="0">
                <a:solidFill>
                  <a:srgbClr val="000000"/>
                </a:solidFill>
                <a:uFillTx/>
                <a:latin typeface="Calibri"/>
                <a:cs typeface="Cordia New" pitchFamily="34"/>
              </a:rPr>
            </a:br>
            <a:r>
              <a:rPr lang="th-TH" sz="2400" b="1" i="0" u="none" strike="noStrike" kern="1200" cap="none" spc="0" baseline="0">
                <a:solidFill>
                  <a:srgbClr val="202124"/>
                </a:solidFill>
                <a:uFillTx/>
                <a:latin typeface="Google Sans"/>
                <a:cs typeface="Cordia New" pitchFamily="34"/>
              </a:rPr>
              <a:t>ยินดีต้อนรับ</a:t>
            </a:r>
            <a:endParaRPr lang="nl-NL" sz="2400" b="1" i="0" u="none" strike="noStrike" kern="1200" cap="none" spc="0" baseline="0">
              <a:solidFill>
                <a:srgbClr val="000000"/>
              </a:solidFill>
              <a:uFillTx/>
              <a:latin typeface="Calibri"/>
            </a:endParaRPr>
          </a:p>
        </p:txBody>
      </p:sp>
      <p:sp>
        <p:nvSpPr>
          <p:cNvPr id="18" name="Tekstvak 31">
            <a:extLst>
              <a:ext uri="{FF2B5EF4-FFF2-40B4-BE49-F238E27FC236}">
                <a16:creationId xmlns:a16="http://schemas.microsoft.com/office/drawing/2014/main" id="{3444F32A-FD19-45AF-8F6C-E1C8B037F3A4}"/>
              </a:ext>
            </a:extLst>
          </p:cNvPr>
          <p:cNvSpPr txBox="1"/>
          <p:nvPr/>
        </p:nvSpPr>
        <p:spPr>
          <a:xfrm>
            <a:off x="2884374" y="231187"/>
            <a:ext cx="1590571" cy="677104"/>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br>
              <a:rPr lang="nl-NL" sz="1800" b="0" i="0" u="none" strike="noStrike" kern="1200" cap="none" spc="0" baseline="0">
                <a:solidFill>
                  <a:srgbClr val="000000"/>
                </a:solidFill>
                <a:uFillTx/>
                <a:latin typeface="Calibri"/>
              </a:rPr>
            </a:br>
            <a:r>
              <a:rPr lang="nl-NL" sz="2000" b="1" i="0" u="none" strike="noStrike" kern="1200" cap="none" spc="0" baseline="0">
                <a:solidFill>
                  <a:srgbClr val="202124"/>
                </a:solidFill>
                <a:uFillTx/>
                <a:latin typeface="Google Sans"/>
              </a:rPr>
              <a:t>chào mừng</a:t>
            </a:r>
            <a:endParaRPr lang="nl-NL" sz="2000" b="1" i="0" u="none" strike="noStrike" kern="1200" cap="none" spc="0" baseline="0">
              <a:solidFill>
                <a:srgbClr val="000000"/>
              </a:solidFill>
              <a:uFillTx/>
              <a:latin typeface="Calibri"/>
            </a:endParaRPr>
          </a:p>
        </p:txBody>
      </p:sp>
    </p:spTree>
  </p:cSld>
  <p:clrMapOvr>
    <a:masterClrMapping/>
  </p:clrMapOvr>
  <p:transition spd="slow" advTm="1821">
    <p:push dir="u"/>
  </p:transition>
</p:sld>
</file>

<file path=ppt/slides/slide10.xml><?xml version="1.0" encoding="utf-8"?>
<p:sld xmlns:a="http://schemas.openxmlformats.org/drawingml/2006/main" xmlns:r="http://schemas.openxmlformats.org/officeDocument/2006/relationships" xmlns:p="http://schemas.openxmlformats.org/presentationml/2006/main">
  <p:cSld name="Slide9">
    <p:spTree>
      <p:nvGrpSpPr>
        <p:cNvPr id="1" name=""/>
        <p:cNvGrpSpPr/>
        <p:nvPr/>
      </p:nvGrpSpPr>
      <p:grpSpPr>
        <a:xfrm>
          <a:off x="0" y="0"/>
          <a:ext cx="0" cy="0"/>
          <a:chOff x="0" y="0"/>
          <a:chExt cx="0" cy="0"/>
        </a:xfrm>
      </p:grpSpPr>
      <p:sp>
        <p:nvSpPr>
          <p:cNvPr id="2" name="Tekstvak 2">
            <a:extLst>
              <a:ext uri="{FF2B5EF4-FFF2-40B4-BE49-F238E27FC236}">
                <a16:creationId xmlns:a16="http://schemas.microsoft.com/office/drawing/2014/main" id="{873F50D7-09E7-450A-851C-B24145F425E2}"/>
              </a:ext>
            </a:extLst>
          </p:cNvPr>
          <p:cNvSpPr txBox="1"/>
          <p:nvPr/>
        </p:nvSpPr>
        <p:spPr>
          <a:xfrm>
            <a:off x="1223887" y="518254"/>
            <a:ext cx="10635176" cy="830997"/>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In de Kopklas leer je ook hoe je een werkstuk moet maken.</a:t>
            </a: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Heel handig om dit al te kunnen voor je naar het Voortgezet onderwijs gaat!</a:t>
            </a:r>
          </a:p>
        </p:txBody>
      </p:sp>
      <p:pic>
        <p:nvPicPr>
          <p:cNvPr id="3" name="Afbeelding 4">
            <a:extLst>
              <a:ext uri="{FF2B5EF4-FFF2-40B4-BE49-F238E27FC236}">
                <a16:creationId xmlns:a16="http://schemas.microsoft.com/office/drawing/2014/main" id="{1E109CA3-A763-4ECC-A80A-859862C1C7C8}"/>
              </a:ext>
            </a:extLst>
          </p:cNvPr>
          <p:cNvPicPr>
            <a:picLocks noChangeAspect="1"/>
          </p:cNvPicPr>
          <p:nvPr/>
        </p:nvPicPr>
        <p:blipFill>
          <a:blip r:embed="rId2"/>
          <a:stretch>
            <a:fillRect/>
          </a:stretch>
        </p:blipFill>
        <p:spPr>
          <a:xfrm>
            <a:off x="3390311" y="1505239"/>
            <a:ext cx="3826416" cy="5134703"/>
          </a:xfrm>
          <a:prstGeom prst="rect">
            <a:avLst/>
          </a:prstGeom>
          <a:noFill/>
          <a:ln cap="flat">
            <a:noFill/>
          </a:ln>
        </p:spPr>
      </p:pic>
    </p:spTree>
  </p:cSld>
  <p:clrMapOvr>
    <a:masterClrMapping/>
  </p:clrMapOvr>
  <p:transition spd="slow" advTm="6597">
    <p:push dir="u"/>
  </p:transition>
</p:sld>
</file>

<file path=ppt/slides/slide11.xml><?xml version="1.0" encoding="utf-8"?>
<p:sld xmlns:a="http://schemas.openxmlformats.org/drawingml/2006/main" xmlns:r="http://schemas.openxmlformats.org/officeDocument/2006/relationships" xmlns:p="http://schemas.openxmlformats.org/presentationml/2006/main">
  <p:cSld name="Slide10">
    <p:spTree>
      <p:nvGrpSpPr>
        <p:cNvPr id="1" name=""/>
        <p:cNvGrpSpPr/>
        <p:nvPr/>
      </p:nvGrpSpPr>
      <p:grpSpPr>
        <a:xfrm>
          <a:off x="0" y="0"/>
          <a:ext cx="0" cy="0"/>
          <a:chOff x="0" y="0"/>
          <a:chExt cx="0" cy="0"/>
        </a:xfrm>
      </p:grpSpPr>
      <p:sp>
        <p:nvSpPr>
          <p:cNvPr id="2" name="Tekstvak 2">
            <a:extLst>
              <a:ext uri="{FF2B5EF4-FFF2-40B4-BE49-F238E27FC236}">
                <a16:creationId xmlns:a16="http://schemas.microsoft.com/office/drawing/2014/main" id="{1BDF753A-ED62-4C9A-807D-C299A2EB1EE3}"/>
              </a:ext>
            </a:extLst>
          </p:cNvPr>
          <p:cNvSpPr txBox="1"/>
          <p:nvPr/>
        </p:nvSpPr>
        <p:spPr>
          <a:xfrm>
            <a:off x="1775792" y="1325212"/>
            <a:ext cx="9223516" cy="1200332"/>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In de Kopklas heb je twee keer een spreekbeurt en twee keer een boekpromotie. Dat is natuurlijk heel spannend, maar we helpen je er wel bij. </a:t>
            </a:r>
          </a:p>
        </p:txBody>
      </p:sp>
      <p:sp>
        <p:nvSpPr>
          <p:cNvPr id="3" name="Tekstvak 4">
            <a:extLst>
              <a:ext uri="{FF2B5EF4-FFF2-40B4-BE49-F238E27FC236}">
                <a16:creationId xmlns:a16="http://schemas.microsoft.com/office/drawing/2014/main" id="{603E2003-CE29-4B2B-93FD-006DA2BDB9F6}"/>
              </a:ext>
            </a:extLst>
          </p:cNvPr>
          <p:cNvSpPr txBox="1"/>
          <p:nvPr/>
        </p:nvSpPr>
        <p:spPr>
          <a:xfrm>
            <a:off x="1192697" y="2929719"/>
            <a:ext cx="5393112" cy="369335"/>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1800" b="0" i="0" u="none" strike="noStrike" kern="1200" cap="none" spc="0" baseline="0">
                <a:solidFill>
                  <a:srgbClr val="000000"/>
                </a:solidFill>
                <a:uFillTx/>
                <a:latin typeface="Georgia Pro"/>
              </a:rPr>
              <a:t> </a:t>
            </a:r>
          </a:p>
        </p:txBody>
      </p:sp>
      <p:pic>
        <p:nvPicPr>
          <p:cNvPr id="4" name="Picture 2" descr="Je zekerder voelen voor een spreekbeurt of presentatie op school">
            <a:extLst>
              <a:ext uri="{FF2B5EF4-FFF2-40B4-BE49-F238E27FC236}">
                <a16:creationId xmlns:a16="http://schemas.microsoft.com/office/drawing/2014/main" id="{DD6371C3-6249-4D68-85F7-8D6CE8860161}"/>
              </a:ext>
            </a:extLst>
          </p:cNvPr>
          <p:cNvPicPr>
            <a:picLocks noChangeAspect="1"/>
          </p:cNvPicPr>
          <p:nvPr/>
        </p:nvPicPr>
        <p:blipFill>
          <a:blip r:embed="rId5"/>
          <a:srcRect/>
          <a:stretch>
            <a:fillRect/>
          </a:stretch>
        </p:blipFill>
        <p:spPr>
          <a:xfrm>
            <a:off x="4128259" y="2449942"/>
            <a:ext cx="4618177" cy="3765014"/>
          </a:xfrm>
          <a:prstGeom prst="rect">
            <a:avLst/>
          </a:prstGeom>
          <a:noFill/>
          <a:ln cap="flat">
            <a:noFill/>
          </a:ln>
        </p:spPr>
      </p:pic>
      <p:pic>
        <p:nvPicPr>
          <p:cNvPr id="5" name="Opgenomen geluid">
            <a:extLst>
              <a:ext uri="{FF2B5EF4-FFF2-40B4-BE49-F238E27FC236}">
                <a16:creationId xmlns:a16="http://schemas.microsoft.com/office/drawing/2014/main" id="{44F1B6B7-4178-4713-835E-C94D1D7A2AD6}"/>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3146477" y="3558945"/>
            <a:ext cx="609603" cy="609603"/>
          </a:xfrm>
          <a:prstGeom prst="rect">
            <a:avLst/>
          </a:prstGeom>
          <a:noFill/>
          <a:ln cap="flat">
            <a:noFill/>
          </a:ln>
        </p:spPr>
      </p:pic>
    </p:spTree>
    <p:custDataLst>
      <p:tags r:id="rId1"/>
    </p:custDataLst>
  </p:cSld>
  <p:clrMapOvr>
    <a:masterClrMapping/>
  </p:clrMapOvr>
  <p:transition spd="slow" advTm="33657">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p:stCondLst>
                    <p:cond delay="indefinite"/>
                  </p:stCondLst>
                  <p:endCondLst>
                    <p:cond evt="onNext" delay="0">
                      <p:tgtEl>
                        <p:sldTgt/>
                      </p:tgtEl>
                    </p:cond>
                    <p:cond evt="onPrev" delay="0">
                      <p:tgtEl>
                        <p:sldTgt/>
                      </p:tgtEl>
                    </p:cond>
                  </p:endCondLst>
                </p:cTn>
                <p:tgtEl>
                  <p:spTgt spid="5"/>
                </p:tgtEl>
              </p:cMediaNode>
            </p:audio>
          </p:childTnLst>
        </p:cTn>
      </p:par>
    </p:tnLst>
  </p:timing>
  <p:extLst>
    <p:ext uri="{E180D4A7-C9FB-4DFB-919C-405C955672EB}">
      <p14:showEvtLst xmlns:p14="http://schemas.microsoft.com/office/powerpoint/2010/main">
        <p14:playEvt time="6067" objId="5"/>
        <p14:stopEvt time="31785" objId="5"/>
      </p14:showEvtLst>
    </p:ext>
  </p:extLst>
</p:sld>
</file>

<file path=ppt/slides/slide12.xml><?xml version="1.0" encoding="utf-8"?>
<p:sld xmlns:a="http://schemas.openxmlformats.org/drawingml/2006/main" xmlns:r="http://schemas.openxmlformats.org/officeDocument/2006/relationships" xmlns:p="http://schemas.openxmlformats.org/presentationml/2006/main">
  <p:cSld name="Slide11">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CF0EFDA8-1D6B-42B6-A2B3-0B3A688D48B2}"/>
              </a:ext>
            </a:extLst>
          </p:cNvPr>
          <p:cNvSpPr txBox="1"/>
          <p:nvPr/>
        </p:nvSpPr>
        <p:spPr>
          <a:xfrm>
            <a:off x="2398644" y="1404728"/>
            <a:ext cx="8136834" cy="830997"/>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De Kopklas zit in De Meergronden. Van VO-docenten krijgen jullie:</a:t>
            </a:r>
          </a:p>
        </p:txBody>
      </p:sp>
      <p:sp>
        <p:nvSpPr>
          <p:cNvPr id="3" name="Tekstvak 2">
            <a:extLst>
              <a:ext uri="{FF2B5EF4-FFF2-40B4-BE49-F238E27FC236}">
                <a16:creationId xmlns:a16="http://schemas.microsoft.com/office/drawing/2014/main" id="{3F17B2E4-E2C7-418A-B502-54D90785A954}"/>
              </a:ext>
            </a:extLst>
          </p:cNvPr>
          <p:cNvSpPr txBox="1"/>
          <p:nvPr/>
        </p:nvSpPr>
        <p:spPr>
          <a:xfrm>
            <a:off x="3419060" y="3421712"/>
            <a:ext cx="2040840" cy="384313"/>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nl-NL" sz="1800" b="0" i="0" u="none" strike="noStrike" kern="1200" cap="none" spc="0" baseline="0">
              <a:solidFill>
                <a:srgbClr val="000000"/>
              </a:solidFill>
              <a:uFillTx/>
              <a:latin typeface="Georgia Pro"/>
            </a:endParaRPr>
          </a:p>
        </p:txBody>
      </p:sp>
      <p:pic>
        <p:nvPicPr>
          <p:cNvPr id="4" name="Picture 2" descr="St Michael College">
            <a:extLst>
              <a:ext uri="{FF2B5EF4-FFF2-40B4-BE49-F238E27FC236}">
                <a16:creationId xmlns:a16="http://schemas.microsoft.com/office/drawing/2014/main" id="{DEAF37A1-7435-4812-9AF2-C151DE4B882E}"/>
              </a:ext>
            </a:extLst>
          </p:cNvPr>
          <p:cNvPicPr>
            <a:picLocks noChangeAspect="1"/>
          </p:cNvPicPr>
          <p:nvPr/>
        </p:nvPicPr>
        <p:blipFill>
          <a:blip r:embed="rId5"/>
          <a:srcRect/>
          <a:stretch>
            <a:fillRect/>
          </a:stretch>
        </p:blipFill>
        <p:spPr>
          <a:xfrm>
            <a:off x="4905371" y="2337060"/>
            <a:ext cx="2381253" cy="1162046"/>
          </a:xfrm>
          <a:prstGeom prst="rect">
            <a:avLst/>
          </a:prstGeom>
          <a:noFill/>
          <a:ln cap="flat">
            <a:noFill/>
          </a:ln>
        </p:spPr>
      </p:pic>
      <p:pic>
        <p:nvPicPr>
          <p:cNvPr id="5" name="Picture 6" descr="Derde gymles - Basisschool Het Spectrum">
            <a:extLst>
              <a:ext uri="{FF2B5EF4-FFF2-40B4-BE49-F238E27FC236}">
                <a16:creationId xmlns:a16="http://schemas.microsoft.com/office/drawing/2014/main" id="{3C907663-1FAA-4F98-8F83-CF35703BC60B}"/>
              </a:ext>
            </a:extLst>
          </p:cNvPr>
          <p:cNvPicPr>
            <a:picLocks noChangeAspect="1"/>
          </p:cNvPicPr>
          <p:nvPr/>
        </p:nvPicPr>
        <p:blipFill>
          <a:blip r:embed="rId6"/>
          <a:srcRect/>
          <a:stretch>
            <a:fillRect/>
          </a:stretch>
        </p:blipFill>
        <p:spPr>
          <a:xfrm>
            <a:off x="1990721" y="4309649"/>
            <a:ext cx="2914650" cy="1571625"/>
          </a:xfrm>
          <a:prstGeom prst="rect">
            <a:avLst/>
          </a:prstGeom>
          <a:noFill/>
          <a:ln cap="flat">
            <a:noFill/>
          </a:ln>
        </p:spPr>
      </p:pic>
      <p:pic>
        <p:nvPicPr>
          <p:cNvPr id="6" name="Picture 8" descr="HOME | beeldende-vorming">
            <a:extLst>
              <a:ext uri="{FF2B5EF4-FFF2-40B4-BE49-F238E27FC236}">
                <a16:creationId xmlns:a16="http://schemas.microsoft.com/office/drawing/2014/main" id="{B928078E-A123-4232-8667-7A77C9CDEB9E}"/>
              </a:ext>
            </a:extLst>
          </p:cNvPr>
          <p:cNvPicPr>
            <a:picLocks noChangeAspect="1"/>
          </p:cNvPicPr>
          <p:nvPr/>
        </p:nvPicPr>
        <p:blipFill>
          <a:blip r:embed="rId7"/>
          <a:srcRect/>
          <a:stretch>
            <a:fillRect/>
          </a:stretch>
        </p:blipFill>
        <p:spPr>
          <a:xfrm>
            <a:off x="7286625" y="4309649"/>
            <a:ext cx="2971800" cy="1533521"/>
          </a:xfrm>
          <a:prstGeom prst="rect">
            <a:avLst/>
          </a:prstGeom>
          <a:noFill/>
          <a:ln cap="flat">
            <a:noFill/>
          </a:ln>
        </p:spPr>
      </p:pic>
      <p:pic>
        <p:nvPicPr>
          <p:cNvPr id="7" name="Opgenomen geluid">
            <a:extLst>
              <a:ext uri="{FF2B5EF4-FFF2-40B4-BE49-F238E27FC236}">
                <a16:creationId xmlns:a16="http://schemas.microsoft.com/office/drawing/2014/main" id="{702E3525-4DF6-42A0-80AF-A883251A24C2}"/>
              </a:ext>
            </a:extLst>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9648821" y="2613282"/>
            <a:ext cx="609603" cy="609603"/>
          </a:xfrm>
          <a:prstGeom prst="rect">
            <a:avLst/>
          </a:prstGeom>
          <a:noFill/>
          <a:ln cap="flat">
            <a:noFill/>
          </a:ln>
        </p:spPr>
      </p:pic>
    </p:spTree>
    <p:custDataLst>
      <p:tags r:id="rId1"/>
    </p:custDataLst>
  </p:cSld>
  <p:clrMapOvr>
    <a:masterClrMapping/>
  </p:clrMapOvr>
  <p:transition spd="slow" advTm="25904">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 presetClass="mediacall" presetSubtype="0" fill="hold" nodeType="clickEffect">
                                  <p:stCondLst>
                                    <p:cond delay="0"/>
                                  </p:stCondLst>
                                  <p:childTnLst>
                                    <p:cmd type="call" cmd="playFrom(0.0)">
                                      <p:cBhvr>
                                        <p:cTn id="27"/>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8">
                  <p:stCondLst>
                    <p:cond delay="indefinite"/>
                  </p:stCondLst>
                  <p:endCondLst>
                    <p:cond evt="onNext" delay="0">
                      <p:tgtEl>
                        <p:sldTgt/>
                      </p:tgtEl>
                    </p:cond>
                    <p:cond evt="onPrev" delay="0">
                      <p:tgtEl>
                        <p:sldTgt/>
                      </p:tgtEl>
                    </p:cond>
                  </p:endCondLst>
                </p:cTn>
                <p:tgtEl>
                  <p:spTgt spid="7"/>
                </p:tgtEl>
              </p:cMediaNode>
            </p:audio>
          </p:childTnLst>
        </p:cTn>
      </p:par>
    </p:tnLst>
  </p:timing>
  <p:extLst>
    <p:ext uri="{E180D4A7-C9FB-4DFB-919C-405C955672EB}">
      <p14:showEvtLst xmlns:p14="http://schemas.microsoft.com/office/powerpoint/2010/main">
        <p14:playEvt time="9649" objId="7"/>
        <p14:stopEvt time="24606" objId="7"/>
      </p14:showEvtLst>
    </p:ext>
  </p:extLst>
</p:sld>
</file>

<file path=ppt/slides/slide13.xml><?xml version="1.0" encoding="utf-8"?>
<p:sld xmlns:a="http://schemas.openxmlformats.org/drawingml/2006/main" xmlns:r="http://schemas.openxmlformats.org/officeDocument/2006/relationships" xmlns:p="http://schemas.openxmlformats.org/presentationml/2006/main">
  <p:cSld name="Slide12">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A630A7FE-0623-44AE-B804-0953C6CF8A42}"/>
              </a:ext>
            </a:extLst>
          </p:cNvPr>
          <p:cNvSpPr txBox="1"/>
          <p:nvPr/>
        </p:nvSpPr>
        <p:spPr>
          <a:xfrm>
            <a:off x="2332387" y="1444486"/>
            <a:ext cx="8892210" cy="2585319"/>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In de Kopklas krijg je de volgende wereldorientatievakken:</a:t>
            </a: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nl-NL" sz="2400" b="0" i="0" u="none" strike="noStrike" kern="1200" cap="none" spc="0" baseline="0">
              <a:solidFill>
                <a:srgbClr val="000000"/>
              </a:solidFill>
              <a:uFillTx/>
              <a:latin typeface="Arial" pitchFamily="34"/>
              <a:cs typeface="Arial" pitchFamily="34"/>
            </a:endParaRPr>
          </a:p>
          <a:p>
            <a:pPr marL="285750" marR="0" lvl="0" indent="-285750" algn="l" defTabSz="4572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Aardrijkskunde (Nederland, Europa en de Wereld)</a:t>
            </a:r>
          </a:p>
          <a:p>
            <a:pPr marL="285750" marR="0" lvl="0" indent="-285750" algn="l" defTabSz="4572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Geschiedenis (Vanaf de prehistorie t/m nu met een periode WOII)</a:t>
            </a:r>
          </a:p>
          <a:p>
            <a:pPr marL="285750" marR="0" lvl="0" indent="-285750" algn="l" defTabSz="4572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Natuur </a:t>
            </a:r>
          </a:p>
          <a:p>
            <a:pPr marL="285750" marR="0" lvl="0" indent="-285750" algn="l" defTabSz="4572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nl-NL" sz="1800" b="0" i="0" u="none" strike="noStrike" kern="1200" cap="none" spc="0" baseline="0">
              <a:solidFill>
                <a:srgbClr val="000000"/>
              </a:solidFill>
              <a:uFillTx/>
              <a:latin typeface="Georgia Pro"/>
            </a:endParaRPr>
          </a:p>
        </p:txBody>
      </p:sp>
      <p:pic>
        <p:nvPicPr>
          <p:cNvPr id="3" name="Picture 2" descr="Afbeeldingsresultaat voor aardrijkskunde">
            <a:extLst>
              <a:ext uri="{FF2B5EF4-FFF2-40B4-BE49-F238E27FC236}">
                <a16:creationId xmlns:a16="http://schemas.microsoft.com/office/drawing/2014/main" id="{F57AE011-24AD-4E7F-8279-E030B5303DC0}"/>
              </a:ext>
            </a:extLst>
          </p:cNvPr>
          <p:cNvPicPr>
            <a:picLocks noChangeAspect="1"/>
          </p:cNvPicPr>
          <p:nvPr/>
        </p:nvPicPr>
        <p:blipFill>
          <a:blip r:embed="rId5"/>
          <a:srcRect/>
          <a:stretch>
            <a:fillRect/>
          </a:stretch>
        </p:blipFill>
        <p:spPr>
          <a:xfrm>
            <a:off x="2332387" y="4411778"/>
            <a:ext cx="1997214" cy="2003477"/>
          </a:xfrm>
          <a:prstGeom prst="rect">
            <a:avLst/>
          </a:prstGeom>
          <a:noFill/>
          <a:ln cap="flat">
            <a:noFill/>
          </a:ln>
        </p:spPr>
      </p:pic>
      <p:pic>
        <p:nvPicPr>
          <p:cNvPr id="4" name="Picture 4" descr="Afbeeldingsresultaat voor geschiedenis">
            <a:extLst>
              <a:ext uri="{FF2B5EF4-FFF2-40B4-BE49-F238E27FC236}">
                <a16:creationId xmlns:a16="http://schemas.microsoft.com/office/drawing/2014/main" id="{DBFBFB1B-B3DA-43C5-8A04-1CCFA00C25A7}"/>
              </a:ext>
            </a:extLst>
          </p:cNvPr>
          <p:cNvPicPr>
            <a:picLocks noChangeAspect="1"/>
          </p:cNvPicPr>
          <p:nvPr/>
        </p:nvPicPr>
        <p:blipFill>
          <a:blip r:embed="rId6"/>
          <a:srcRect/>
          <a:stretch>
            <a:fillRect/>
          </a:stretch>
        </p:blipFill>
        <p:spPr>
          <a:xfrm>
            <a:off x="4663440" y="4829339"/>
            <a:ext cx="3810003" cy="1585917"/>
          </a:xfrm>
          <a:prstGeom prst="rect">
            <a:avLst/>
          </a:prstGeom>
          <a:noFill/>
          <a:ln cap="flat">
            <a:noFill/>
          </a:ln>
        </p:spPr>
      </p:pic>
      <p:pic>
        <p:nvPicPr>
          <p:cNvPr id="5" name="Picture 2" descr="Afbeeldingsresultaat voor biologie">
            <a:extLst>
              <a:ext uri="{FF2B5EF4-FFF2-40B4-BE49-F238E27FC236}">
                <a16:creationId xmlns:a16="http://schemas.microsoft.com/office/drawing/2014/main" id="{7E37E36C-2145-43BC-9EC9-9EAEC41C0C36}"/>
              </a:ext>
            </a:extLst>
          </p:cNvPr>
          <p:cNvPicPr>
            <a:picLocks noChangeAspect="1"/>
          </p:cNvPicPr>
          <p:nvPr/>
        </p:nvPicPr>
        <p:blipFill>
          <a:blip r:embed="rId7"/>
          <a:srcRect/>
          <a:stretch>
            <a:fillRect/>
          </a:stretch>
        </p:blipFill>
        <p:spPr>
          <a:xfrm>
            <a:off x="8963387" y="4154046"/>
            <a:ext cx="2261201" cy="2261201"/>
          </a:xfrm>
          <a:prstGeom prst="rect">
            <a:avLst/>
          </a:prstGeom>
          <a:noFill/>
          <a:ln cap="flat">
            <a:noFill/>
          </a:ln>
        </p:spPr>
      </p:pic>
      <p:pic>
        <p:nvPicPr>
          <p:cNvPr id="6" name="Opgenomen geluid">
            <a:extLst>
              <a:ext uri="{FF2B5EF4-FFF2-40B4-BE49-F238E27FC236}">
                <a16:creationId xmlns:a16="http://schemas.microsoft.com/office/drawing/2014/main" id="{54F5F531-EA86-42FE-8B6C-4897EB44211C}"/>
              </a:ext>
            </a:extLst>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5791196" y="3124203"/>
            <a:ext cx="609603" cy="609603"/>
          </a:xfrm>
          <a:prstGeom prst="rect">
            <a:avLst/>
          </a:prstGeom>
          <a:noFill/>
          <a:ln cap="flat">
            <a:noFill/>
          </a:ln>
        </p:spPr>
      </p:pic>
    </p:spTree>
    <p:custDataLst>
      <p:tags r:id="rId1"/>
    </p:custDataLst>
  </p:cSld>
  <p:clrMapOvr>
    <a:masterClrMapping/>
  </p:clrMapOvr>
  <p:transition spd="slow" advTm="51572">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mediacall" presetSubtype="0" fill="hold" nodeType="clickEffect">
                                  <p:stCondLst>
                                    <p:cond delay="0"/>
                                  </p:stCondLst>
                                  <p:childTnLst>
                                    <p:cmd type="call" cmd="playFrom(0.0)">
                                      <p:cBhvr>
                                        <p:cTn id="22"/>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3">
                  <p:stCondLst>
                    <p:cond delay="indefinite"/>
                  </p:stCondLst>
                  <p:endCondLst>
                    <p:cond evt="onNext" delay="0">
                      <p:tgtEl>
                        <p:sldTgt/>
                      </p:tgtEl>
                    </p:cond>
                    <p:cond evt="onPrev" delay="0">
                      <p:tgtEl>
                        <p:sldTgt/>
                      </p:tgtEl>
                    </p:cond>
                  </p:endCondLst>
                </p:cTn>
                <p:tgtEl>
                  <p:spTgt spid="6"/>
                </p:tgtEl>
              </p:cMediaNode>
            </p:audio>
          </p:childTnLst>
        </p:cTn>
      </p:par>
    </p:tnLst>
    <p:bldLst>
      <p:bldP spid="2" grpId="0"/>
    </p:bldLst>
  </p:timing>
  <p:extLst>
    <p:ext uri="{E180D4A7-C9FB-4DFB-919C-405C955672EB}">
      <p14:showEvtLst xmlns:p14="http://schemas.microsoft.com/office/powerpoint/2010/main">
        <p14:playEvt time="7341" objId="6"/>
        <p14:stopEvt time="49943" objId="6"/>
      </p14:showEvtLst>
    </p:ext>
  </p:extLst>
</p:sld>
</file>

<file path=ppt/slides/slide14.xml><?xml version="1.0" encoding="utf-8"?>
<p:sld xmlns:a="http://schemas.openxmlformats.org/drawingml/2006/main" xmlns:r="http://schemas.openxmlformats.org/officeDocument/2006/relationships" xmlns:p="http://schemas.openxmlformats.org/presentationml/2006/main">
  <p:cSld name="Slide16">
    <p:spTree>
      <p:nvGrpSpPr>
        <p:cNvPr id="1" name=""/>
        <p:cNvGrpSpPr/>
        <p:nvPr/>
      </p:nvGrpSpPr>
      <p:grpSpPr>
        <a:xfrm>
          <a:off x="0" y="0"/>
          <a:ext cx="0" cy="0"/>
          <a:chOff x="0" y="0"/>
          <a:chExt cx="0" cy="0"/>
        </a:xfrm>
      </p:grpSpPr>
      <p:sp>
        <p:nvSpPr>
          <p:cNvPr id="2" name="Tekstvak 2">
            <a:extLst>
              <a:ext uri="{FF2B5EF4-FFF2-40B4-BE49-F238E27FC236}">
                <a16:creationId xmlns:a16="http://schemas.microsoft.com/office/drawing/2014/main" id="{B3953A3C-342B-4F7A-A445-61BD96AC8D82}"/>
              </a:ext>
            </a:extLst>
          </p:cNvPr>
          <p:cNvSpPr txBox="1"/>
          <p:nvPr/>
        </p:nvSpPr>
        <p:spPr>
          <a:xfrm>
            <a:off x="1083216" y="1519312"/>
            <a:ext cx="10452296" cy="1477332"/>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C00000"/>
                </a:solidFill>
                <a:uFillTx/>
                <a:latin typeface="Arial" pitchFamily="34"/>
                <a:cs typeface="Arial" pitchFamily="34"/>
              </a:rPr>
              <a:t>"De kopklas was een goeie keuze. Alle kennis van de kopklas heb ik in alle jaren van de middelbare kunnen toepassen. Ik ben heel dankbaar dat ik naar de kopklas ben gegaan!“ Qudsia: van Havo 1 naar VWO 2</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nl-NL" sz="1800" b="0" i="0" u="none" strike="noStrike" kern="1200" cap="none" spc="0" baseline="0">
              <a:solidFill>
                <a:srgbClr val="000000"/>
              </a:solidFill>
              <a:uFillTx/>
              <a:latin typeface="Times New Roman" pitchFamily="18"/>
            </a:endParaRPr>
          </a:p>
        </p:txBody>
      </p:sp>
      <p:sp>
        <p:nvSpPr>
          <p:cNvPr id="3" name="Tekstvak 3">
            <a:extLst>
              <a:ext uri="{FF2B5EF4-FFF2-40B4-BE49-F238E27FC236}">
                <a16:creationId xmlns:a16="http://schemas.microsoft.com/office/drawing/2014/main" id="{17740D9E-9AAD-4686-9ADD-DFA8D0E7C998}"/>
              </a:ext>
            </a:extLst>
          </p:cNvPr>
          <p:cNvSpPr txBox="1"/>
          <p:nvPr/>
        </p:nvSpPr>
        <p:spPr>
          <a:xfrm>
            <a:off x="1083216" y="2996644"/>
            <a:ext cx="10452296" cy="1200332"/>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385723"/>
                </a:solidFill>
                <a:uFillTx/>
                <a:latin typeface="Arial" pitchFamily="34"/>
                <a:cs typeface="Arial" pitchFamily="34"/>
              </a:rPr>
              <a:t>Kopklas was waarom ik nu in Trinitas gymnasium zit, het hielp mij met mijn doel te bereikenen dankzij de lieve juffen ben ik echt veel slimmer geworden. Tilly Gymnasium 1</a:t>
            </a:r>
          </a:p>
        </p:txBody>
      </p:sp>
      <p:sp>
        <p:nvSpPr>
          <p:cNvPr id="4" name="Tekstvak 5">
            <a:extLst>
              <a:ext uri="{FF2B5EF4-FFF2-40B4-BE49-F238E27FC236}">
                <a16:creationId xmlns:a16="http://schemas.microsoft.com/office/drawing/2014/main" id="{E560124B-D675-430B-8B1C-CD8E7648BD55}"/>
              </a:ext>
            </a:extLst>
          </p:cNvPr>
          <p:cNvSpPr txBox="1"/>
          <p:nvPr/>
        </p:nvSpPr>
        <p:spPr>
          <a:xfrm>
            <a:off x="1083216" y="4502103"/>
            <a:ext cx="10452296" cy="1200332"/>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70C0"/>
                </a:solidFill>
                <a:uFillTx/>
                <a:latin typeface="Arial" pitchFamily="34"/>
                <a:cs typeface="Arial" pitchFamily="34"/>
              </a:rPr>
              <a:t>Ik vond de Kopklas een hele leuke jaar, ik heb nieuwe vrienden gemaakt uit verschillende landen. Het heeft me ook heel veel geholpen met het verbeteren van mijn taal. Sara Havo 1</a:t>
            </a: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advTm="26971"/>
    </mc:Choice>
    <mc:Fallback>
      <p:transition spd="slow" advTm="2697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name="Slide13">
    <p:spTree>
      <p:nvGrpSpPr>
        <p:cNvPr id="1" name=""/>
        <p:cNvGrpSpPr/>
        <p:nvPr/>
      </p:nvGrpSpPr>
      <p:grpSpPr>
        <a:xfrm>
          <a:off x="0" y="0"/>
          <a:ext cx="0" cy="0"/>
          <a:chOff x="0" y="0"/>
          <a:chExt cx="0" cy="0"/>
        </a:xfrm>
      </p:grpSpPr>
      <p:pic>
        <p:nvPicPr>
          <p:cNvPr id="2" name="Picture 2" descr="Wij zijn op zoek naar indrukwekkende verhalen!">
            <a:extLst>
              <a:ext uri="{FF2B5EF4-FFF2-40B4-BE49-F238E27FC236}">
                <a16:creationId xmlns:a16="http://schemas.microsoft.com/office/drawing/2014/main" id="{E26EEA6C-9F16-40C1-9792-0F7EEB5EEF46}"/>
              </a:ext>
            </a:extLst>
          </p:cNvPr>
          <p:cNvPicPr>
            <a:picLocks noChangeAspect="1"/>
          </p:cNvPicPr>
          <p:nvPr/>
        </p:nvPicPr>
        <p:blipFill>
          <a:blip r:embed="rId3"/>
          <a:srcRect/>
          <a:stretch>
            <a:fillRect/>
          </a:stretch>
        </p:blipFill>
        <p:spPr>
          <a:xfrm>
            <a:off x="3428177" y="765617"/>
            <a:ext cx="5335652" cy="5326764"/>
          </a:xfrm>
          <a:prstGeom prst="rect">
            <a:avLst/>
          </a:prstGeom>
          <a:noFill/>
          <a:ln cap="flat">
            <a:noFill/>
          </a:ln>
        </p:spPr>
      </p:pic>
      <p:sp>
        <p:nvSpPr>
          <p:cNvPr id="3" name="Tekstvak 1">
            <a:extLst>
              <a:ext uri="{FF2B5EF4-FFF2-40B4-BE49-F238E27FC236}">
                <a16:creationId xmlns:a16="http://schemas.microsoft.com/office/drawing/2014/main" id="{58CD1F78-9FFA-4AF6-8A44-223DDEB72BCF}"/>
              </a:ext>
            </a:extLst>
          </p:cNvPr>
          <p:cNvSpPr txBox="1"/>
          <p:nvPr/>
        </p:nvSpPr>
        <p:spPr>
          <a:xfrm>
            <a:off x="2014331" y="1136507"/>
            <a:ext cx="8415131" cy="461662"/>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Naar wie zijn wij op zoek?</a:t>
            </a:r>
          </a:p>
        </p:txBody>
      </p:sp>
      <p:sp>
        <p:nvSpPr>
          <p:cNvPr id="4" name="Tekstvak 3">
            <a:extLst>
              <a:ext uri="{FF2B5EF4-FFF2-40B4-BE49-F238E27FC236}">
                <a16:creationId xmlns:a16="http://schemas.microsoft.com/office/drawing/2014/main" id="{61C8113F-DC62-404C-9DA1-B78972478C1C}"/>
              </a:ext>
            </a:extLst>
          </p:cNvPr>
          <p:cNvSpPr txBox="1"/>
          <p:nvPr/>
        </p:nvSpPr>
        <p:spPr>
          <a:xfrm>
            <a:off x="1782421" y="3429000"/>
            <a:ext cx="8878952" cy="1200332"/>
          </a:xfrm>
          <a:prstGeom prst="rect">
            <a:avLst/>
          </a:prstGeom>
          <a:noFill/>
          <a:ln cap="flat">
            <a:noFill/>
          </a:ln>
        </p:spPr>
        <p:txBody>
          <a:bodyPr vert="horz" wrap="square" lIns="91440" tIns="45720" rIns="91440" bIns="45720" anchor="t" anchorCtr="0" compatLnSpc="1">
            <a:spAutoFit/>
          </a:bodyPr>
          <a:lstStyle/>
          <a:p>
            <a:pPr marL="285750" marR="0" lvl="0" indent="-285750" algn="l" defTabSz="457200" rtl="0" fontAlgn="auto" hangingPunct="1">
              <a:lnSpc>
                <a:spcPct val="100000"/>
              </a:lnSpc>
              <a:spcBef>
                <a:spcPts val="0"/>
              </a:spcBef>
              <a:spcAft>
                <a:spcPts val="0"/>
              </a:spcAft>
              <a:buSzPct val="100000"/>
              <a:buFont typeface="Wingdings" pitchFamily="2"/>
              <a:buChar char="Ø"/>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Gemotiveerde leerlingen die hard willen werken voor hun toekomst</a:t>
            </a:r>
          </a:p>
          <a:p>
            <a:pPr marL="285750" marR="0" lvl="0" indent="-285750" algn="l" defTabSz="457200" rtl="0" fontAlgn="auto" hangingPunct="1">
              <a:lnSpc>
                <a:spcPct val="100000"/>
              </a:lnSpc>
              <a:spcBef>
                <a:spcPts val="0"/>
              </a:spcBef>
              <a:spcAft>
                <a:spcPts val="0"/>
              </a:spcAft>
              <a:buSzPct val="100000"/>
              <a:buFont typeface="Wingdings" pitchFamily="2"/>
              <a:buChar char="Ø"/>
              <a:tabLst/>
              <a:defRPr sz="1800" b="0" i="0" u="none" strike="noStrike" kern="0" cap="none" spc="0" baseline="0">
                <a:solidFill>
                  <a:srgbClr val="000000"/>
                </a:solidFill>
                <a:uFillTx/>
              </a:defRPr>
            </a:pPr>
            <a:endParaRPr lang="nl-NL" sz="2400" b="0" i="0" u="none" strike="noStrike" kern="1200" cap="none" spc="0" baseline="0">
              <a:solidFill>
                <a:srgbClr val="000000"/>
              </a:solidFill>
              <a:uFillTx/>
              <a:latin typeface="Arial" pitchFamily="34"/>
              <a:cs typeface="Arial" pitchFamily="34"/>
            </a:endParaRPr>
          </a:p>
        </p:txBody>
      </p:sp>
      <p:sp>
        <p:nvSpPr>
          <p:cNvPr id="5" name="Tekstvak 4">
            <a:extLst>
              <a:ext uri="{FF2B5EF4-FFF2-40B4-BE49-F238E27FC236}">
                <a16:creationId xmlns:a16="http://schemas.microsoft.com/office/drawing/2014/main" id="{C205C38D-31D9-4ECC-B44B-16D320C4BA38}"/>
              </a:ext>
            </a:extLst>
          </p:cNvPr>
          <p:cNvSpPr txBox="1"/>
          <p:nvPr/>
        </p:nvSpPr>
        <p:spPr>
          <a:xfrm>
            <a:off x="1782421" y="4396490"/>
            <a:ext cx="8746437" cy="830997"/>
          </a:xfrm>
          <a:prstGeom prst="rect">
            <a:avLst/>
          </a:prstGeom>
          <a:noFill/>
          <a:ln cap="flat">
            <a:noFill/>
          </a:ln>
        </p:spPr>
        <p:txBody>
          <a:bodyPr vert="horz" wrap="square" lIns="91440" tIns="45720" rIns="91440" bIns="45720" anchor="t" anchorCtr="0" compatLnSpc="1">
            <a:spAutoFit/>
          </a:bodyPr>
          <a:lstStyle/>
          <a:p>
            <a:pPr marL="285750" marR="0" lvl="0" indent="-285750" algn="l" defTabSz="457200" rtl="0" fontAlgn="auto" hangingPunct="1">
              <a:lnSpc>
                <a:spcPct val="100000"/>
              </a:lnSpc>
              <a:spcBef>
                <a:spcPts val="0"/>
              </a:spcBef>
              <a:spcAft>
                <a:spcPts val="0"/>
              </a:spcAft>
              <a:buSzPct val="100000"/>
              <a:buFont typeface="Wingdings" pitchFamily="2"/>
              <a:buChar char="Ø"/>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 Leerlingen die een groot verschil laten zien tussen hun reken- en taalvaardigheid</a:t>
            </a:r>
          </a:p>
        </p:txBody>
      </p:sp>
      <p:sp>
        <p:nvSpPr>
          <p:cNvPr id="6" name="Tekstvak 5">
            <a:extLst>
              <a:ext uri="{FF2B5EF4-FFF2-40B4-BE49-F238E27FC236}">
                <a16:creationId xmlns:a16="http://schemas.microsoft.com/office/drawing/2014/main" id="{DB585E9F-0265-412B-BE28-10E7940EEFE5}"/>
              </a:ext>
            </a:extLst>
          </p:cNvPr>
          <p:cNvSpPr txBox="1"/>
          <p:nvPr/>
        </p:nvSpPr>
        <p:spPr>
          <a:xfrm>
            <a:off x="1782421" y="5316028"/>
            <a:ext cx="8388623" cy="461662"/>
          </a:xfrm>
          <a:prstGeom prst="rect">
            <a:avLst/>
          </a:prstGeom>
          <a:noFill/>
          <a:ln cap="flat">
            <a:noFill/>
          </a:ln>
        </p:spPr>
        <p:txBody>
          <a:bodyPr vert="horz" wrap="square" lIns="91440" tIns="45720" rIns="91440" bIns="45720" anchor="t" anchorCtr="0" compatLnSpc="1">
            <a:spAutoFit/>
          </a:bodyPr>
          <a:lstStyle/>
          <a:p>
            <a:pPr marL="285750" marR="0" lvl="0" indent="-285750" algn="l" defTabSz="457200" rtl="0" fontAlgn="auto" hangingPunct="1">
              <a:lnSpc>
                <a:spcPct val="100000"/>
              </a:lnSpc>
              <a:spcBef>
                <a:spcPts val="0"/>
              </a:spcBef>
              <a:spcAft>
                <a:spcPts val="0"/>
              </a:spcAft>
              <a:buSzPct val="100000"/>
              <a:buFont typeface="Wingdings" pitchFamily="2"/>
              <a:buChar char="Ø"/>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Leerlingen die niet bang zijn voor huiswerk</a:t>
            </a:r>
          </a:p>
        </p:txBody>
      </p:sp>
    </p:spTree>
    <p:custDataLst>
      <p:tags r:id="rId1"/>
    </p:custDataLst>
  </p:cSld>
  <p:clrMapOvr>
    <a:masterClrMapping/>
  </p:clrMapOvr>
  <p:transition spd="slow" advTm="13937">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 calcmode="lin" valueType="num">
                                      <p:cBhvr>
                                        <p:cTn id="2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name="Slide15">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B1A8EDF9-8989-4C5D-BD38-D4964672691C}"/>
              </a:ext>
            </a:extLst>
          </p:cNvPr>
          <p:cNvSpPr txBox="1"/>
          <p:nvPr/>
        </p:nvSpPr>
        <p:spPr>
          <a:xfrm>
            <a:off x="1941344" y="984735"/>
            <a:ext cx="8623496" cy="1200332"/>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Denk je dat de Kopklas wel iets voor jou is? Overleg dan eerst met je ouders en leerkracht. De leerkracht kan je aanmelden voor de Kopklas.</a:t>
            </a:r>
          </a:p>
        </p:txBody>
      </p:sp>
      <p:sp>
        <p:nvSpPr>
          <p:cNvPr id="3" name="Tekstvak 2">
            <a:extLst>
              <a:ext uri="{FF2B5EF4-FFF2-40B4-BE49-F238E27FC236}">
                <a16:creationId xmlns:a16="http://schemas.microsoft.com/office/drawing/2014/main" id="{5663F11E-80FF-4A8A-B7C2-BCD3EA1D4EDE}"/>
              </a:ext>
            </a:extLst>
          </p:cNvPr>
          <p:cNvSpPr txBox="1"/>
          <p:nvPr/>
        </p:nvSpPr>
        <p:spPr>
          <a:xfrm>
            <a:off x="1941335" y="2828833"/>
            <a:ext cx="9228408" cy="1200332"/>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Wil je eerst nog meer weten over de Kopklas dan kun je altijd met ons mailen.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kopklas@taalcentrumalmere.nl</a:t>
            </a:r>
          </a:p>
        </p:txBody>
      </p:sp>
      <p:sp>
        <p:nvSpPr>
          <p:cNvPr id="4" name="Tekstvak 4">
            <a:extLst>
              <a:ext uri="{FF2B5EF4-FFF2-40B4-BE49-F238E27FC236}">
                <a16:creationId xmlns:a16="http://schemas.microsoft.com/office/drawing/2014/main" id="{228920F8-81F5-40E9-89FC-B28D4B5F3D39}"/>
              </a:ext>
            </a:extLst>
          </p:cNvPr>
          <p:cNvSpPr txBox="1"/>
          <p:nvPr/>
        </p:nvSpPr>
        <p:spPr>
          <a:xfrm>
            <a:off x="1941335" y="4403183"/>
            <a:ext cx="6161647" cy="1938994"/>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Wie weet……</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Tot ziens in de Kopklas!</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nl-NL" sz="2400" b="0" i="0" u="none" strike="noStrike" kern="1200" cap="none" spc="0" baseline="0">
              <a:solidFill>
                <a:srgbClr val="000000"/>
              </a:solidFill>
              <a:uFillTx/>
              <a:latin typeface="Arial" pitchFamily="34"/>
              <a:cs typeface="Arial" pitchFamily="34"/>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Marloek Mostertman</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Susan Terwisscha</a:t>
            </a:r>
          </a:p>
        </p:txBody>
      </p:sp>
      <p:pic>
        <p:nvPicPr>
          <p:cNvPr id="5" name="Afbeelding 4">
            <a:extLst>
              <a:ext uri="{FF2B5EF4-FFF2-40B4-BE49-F238E27FC236}">
                <a16:creationId xmlns:a16="http://schemas.microsoft.com/office/drawing/2014/main" id="{0399D8E5-DBA1-464F-B5C4-9EDB891D4E2A}"/>
              </a:ext>
            </a:extLst>
          </p:cNvPr>
          <p:cNvPicPr>
            <a:picLocks noChangeAspect="1"/>
          </p:cNvPicPr>
          <p:nvPr/>
        </p:nvPicPr>
        <p:blipFill>
          <a:blip r:embed="rId3"/>
          <a:srcRect/>
          <a:stretch>
            <a:fillRect/>
          </a:stretch>
        </p:blipFill>
        <p:spPr>
          <a:xfrm>
            <a:off x="8435925" y="4403183"/>
            <a:ext cx="2593146" cy="1938994"/>
          </a:xfrm>
          <a:prstGeom prst="rect">
            <a:avLst/>
          </a:prstGeom>
          <a:noFill/>
          <a:ln cap="flat">
            <a:noFill/>
          </a:ln>
        </p:spPr>
      </p:pic>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advTm="17168"/>
    </mc:Choice>
    <mc:Fallback>
      <p:transition spd="slow" advTm="1716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name="Slide2">
    <p:spTree>
      <p:nvGrpSpPr>
        <p:cNvPr id="1" name=""/>
        <p:cNvGrpSpPr/>
        <p:nvPr/>
      </p:nvGrpSpPr>
      <p:grpSpPr>
        <a:xfrm>
          <a:off x="0" y="0"/>
          <a:ext cx="0" cy="0"/>
          <a:chOff x="0" y="0"/>
          <a:chExt cx="0" cy="0"/>
        </a:xfrm>
      </p:grpSpPr>
      <p:sp>
        <p:nvSpPr>
          <p:cNvPr id="2" name="Tekstvak 6">
            <a:extLst>
              <a:ext uri="{FF2B5EF4-FFF2-40B4-BE49-F238E27FC236}">
                <a16:creationId xmlns:a16="http://schemas.microsoft.com/office/drawing/2014/main" id="{D6B07157-50A7-4479-858F-847EEFCCCFCD}"/>
              </a:ext>
            </a:extLst>
          </p:cNvPr>
          <p:cNvSpPr txBox="1"/>
          <p:nvPr/>
        </p:nvSpPr>
        <p:spPr>
          <a:xfrm>
            <a:off x="2266120" y="1083362"/>
            <a:ext cx="8958468" cy="5632310"/>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Fijn dat je meer wilt weten van de Kopklas en dat je naar deze presentatie kijkt zodat je straks tot een goede schoolkeuze kunt komen.</a:t>
            </a: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nl-NL" sz="2400" b="0" i="0" u="none" strike="noStrike" kern="1200" cap="none" spc="0" baseline="0">
              <a:solidFill>
                <a:srgbClr val="000000"/>
              </a:solidFill>
              <a:uFillTx/>
              <a:latin typeface="Arial" pitchFamily="34"/>
              <a:cs typeface="Arial" pitchFamily="34"/>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Van je meester of juf op de basisschool heb je al een advies gehad. Maar denken jullie dat je wel een hoger advies zou kunnen krijgen als je het Nederlands beter spreekt, begrijpt en/of schrijft? Dan is de Kopklas misschien wel iets voor jou.</a:t>
            </a: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nl-NL" sz="2400" b="0" i="0" u="none" strike="noStrike" kern="1200" cap="none" spc="0" baseline="0">
              <a:solidFill>
                <a:srgbClr val="000000"/>
              </a:solidFill>
              <a:uFillTx/>
              <a:latin typeface="Arial" pitchFamily="34"/>
              <a:cs typeface="Arial" pitchFamily="34"/>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De Kopklas is een extra jaar waarin we hard gaan werken om je beheersing van de Nederlandse taal te verbeteren, zodat je na dat jaar wel naar Tl+, Havo of VWO kunt. </a:t>
            </a: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nl-NL" sz="1800" b="0" i="0" u="none" strike="noStrike" kern="1200" cap="none" spc="0" baseline="0">
              <a:solidFill>
                <a:srgbClr val="000000"/>
              </a:solidFill>
              <a:uFillTx/>
              <a:latin typeface="Georgia Pro"/>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nl-NL" sz="1800" b="0" i="0" u="none" strike="noStrike" kern="1200" cap="none" spc="0" baseline="0">
              <a:solidFill>
                <a:srgbClr val="000000"/>
              </a:solidFill>
              <a:uFillTx/>
              <a:latin typeface="Georgia Pro"/>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nl-NL" sz="1800" b="0" i="0" u="none" strike="noStrike" kern="1200" cap="none" spc="0" baseline="0">
              <a:solidFill>
                <a:srgbClr val="000000"/>
              </a:solidFill>
              <a:uFillTx/>
              <a:latin typeface="Georgia Pro"/>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nl-NL" sz="1800" b="0" i="0" u="none" strike="noStrike" kern="1200" cap="none" spc="0" baseline="0">
              <a:solidFill>
                <a:srgbClr val="000000"/>
              </a:solidFill>
              <a:uFillTx/>
              <a:latin typeface="Georgia Pro"/>
            </a:endParaRPr>
          </a:p>
        </p:txBody>
      </p:sp>
      <p:pic>
        <p:nvPicPr>
          <p:cNvPr id="3" name="Opgenomen geluid">
            <a:extLst>
              <a:ext uri="{FF2B5EF4-FFF2-40B4-BE49-F238E27FC236}">
                <a16:creationId xmlns:a16="http://schemas.microsoft.com/office/drawing/2014/main" id="{1BAA7CE4-C99F-4046-AD09-1AFBA078D880}"/>
              </a:ext>
            </a:extLst>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8829821" y="5469840"/>
            <a:ext cx="609603" cy="609603"/>
          </a:xfrm>
          <a:prstGeom prst="rect">
            <a:avLst/>
          </a:prstGeom>
          <a:noFill/>
          <a:ln cap="flat">
            <a:noFill/>
          </a:ln>
        </p:spPr>
      </p:pic>
    </p:spTree>
    <p:custDataLst>
      <p:tags r:id="rId1"/>
    </p:custDataLst>
  </p:cSld>
  <p:clrMapOvr>
    <a:masterClrMapping/>
  </p:clrMapOvr>
  <p:transition spd="slow" advTm="31157">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1">
                  <p:stCondLst>
                    <p:cond delay="indefinite"/>
                  </p:stCondLst>
                  <p:endCondLst>
                    <p:cond evt="onNext" delay="0">
                      <p:tgtEl>
                        <p:sldTgt/>
                      </p:tgtEl>
                    </p:cond>
                    <p:cond evt="onPrev" delay="0">
                      <p:tgtEl>
                        <p:sldTgt/>
                      </p:tgtEl>
                    </p:cond>
                  </p:endCondLst>
                </p:cTn>
                <p:tgtEl>
                  <p:spTgt spid="3"/>
                </p:tgtEl>
              </p:cMediaNode>
            </p:audio>
          </p:childTnLst>
        </p:cTn>
      </p:par>
    </p:tnLst>
    <p:bldLst>
      <p:bldP spid="2" grpId="0"/>
    </p:bldLst>
  </p:timing>
  <p:extLst>
    <p:ext uri="{E180D4A7-C9FB-4DFB-919C-405C955672EB}">
      <p14:showEvtLst xmlns:p14="http://schemas.microsoft.com/office/powerpoint/2010/main">
        <p14:playEvt time="6785" objId="3"/>
        <p14:stopEvt time="29906" objId="3"/>
      </p14:showEvtLst>
    </p:ext>
  </p:extLst>
</p:sld>
</file>

<file path=ppt/slides/slide3.xml><?xml version="1.0" encoding="utf-8"?>
<p:sld xmlns:a="http://schemas.openxmlformats.org/drawingml/2006/main" xmlns:r="http://schemas.openxmlformats.org/officeDocument/2006/relationships" xmlns:p="http://schemas.openxmlformats.org/presentationml/2006/main">
  <p:cSld name="Slide3">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53405ADE-80CC-4F71-8271-68DF40E87EB3}"/>
              </a:ext>
            </a:extLst>
          </p:cNvPr>
          <p:cNvPicPr>
            <a:picLocks noChangeAspect="1"/>
          </p:cNvPicPr>
          <p:nvPr/>
        </p:nvPicPr>
        <p:blipFill>
          <a:blip r:embed="rId3"/>
          <a:srcRect/>
          <a:stretch>
            <a:fillRect/>
          </a:stretch>
        </p:blipFill>
        <p:spPr>
          <a:xfrm>
            <a:off x="1974573" y="2887547"/>
            <a:ext cx="7466066" cy="3412229"/>
          </a:xfrm>
          <a:prstGeom prst="rect">
            <a:avLst/>
          </a:prstGeom>
          <a:noFill/>
          <a:ln cap="flat">
            <a:noFill/>
          </a:ln>
        </p:spPr>
      </p:pic>
      <p:sp>
        <p:nvSpPr>
          <p:cNvPr id="3" name="Tekstvak 3">
            <a:extLst>
              <a:ext uri="{FF2B5EF4-FFF2-40B4-BE49-F238E27FC236}">
                <a16:creationId xmlns:a16="http://schemas.microsoft.com/office/drawing/2014/main" id="{16DD55A1-B848-4E09-85D7-C095EC27F4CC}"/>
              </a:ext>
            </a:extLst>
          </p:cNvPr>
          <p:cNvSpPr txBox="1"/>
          <p:nvPr/>
        </p:nvSpPr>
        <p:spPr>
          <a:xfrm>
            <a:off x="1868558" y="1113181"/>
            <a:ext cx="8931968" cy="1631216"/>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000" b="0" i="0" u="none" strike="noStrike" kern="1200" cap="none" spc="0" baseline="0">
                <a:solidFill>
                  <a:srgbClr val="000000"/>
                </a:solidFill>
                <a:uFillTx/>
                <a:latin typeface="Arial" pitchFamily="34"/>
                <a:cs typeface="Arial" pitchFamily="34"/>
              </a:rPr>
              <a:t>Er wordt vaak gedacht dat je door de Kopklas een jaar ‘kwijt’ bent, maar dat is niet waar. Als je pas later van niveau wisselt, ben je ook een jaar ‘kwijt’. Als je bijvoorbeeld klaar bent met Tl (4 jaar) en je wilt naar de Havo dan stroom je in het 4</a:t>
            </a:r>
            <a:r>
              <a:rPr lang="nl-NL" sz="2000" b="0" i="0" u="none" strike="noStrike" kern="1200" cap="none" spc="0" baseline="30000">
                <a:solidFill>
                  <a:srgbClr val="000000"/>
                </a:solidFill>
                <a:uFillTx/>
                <a:latin typeface="Arial" pitchFamily="34"/>
                <a:cs typeface="Arial" pitchFamily="34"/>
              </a:rPr>
              <a:t>e</a:t>
            </a:r>
            <a:r>
              <a:rPr lang="nl-NL" sz="2000" b="0" i="0" u="none" strike="noStrike" kern="1200" cap="none" spc="0" baseline="0">
                <a:solidFill>
                  <a:srgbClr val="000000"/>
                </a:solidFill>
                <a:uFillTx/>
                <a:latin typeface="Arial" pitchFamily="34"/>
                <a:cs typeface="Arial" pitchFamily="34"/>
              </a:rPr>
              <a:t> jaar in. Dat houdt in dat je je Havodiploma in 6 jaar hebt gehaald i.p.v</a:t>
            </a:r>
            <a:r>
              <a:rPr lang="nl-NL" sz="2000" b="0" i="0" u="none" strike="noStrike" kern="0" cap="none" spc="0" baseline="0">
                <a:solidFill>
                  <a:srgbClr val="000000"/>
                </a:solidFill>
                <a:uFillTx/>
                <a:latin typeface="Arial" pitchFamily="34"/>
                <a:cs typeface="Arial" pitchFamily="34"/>
              </a:rPr>
              <a:t>. 5 jaar. Kijk maar in het schema hieronder:</a:t>
            </a:r>
            <a:endParaRPr lang="nl-NL" sz="2000" b="0" i="0" u="none" strike="noStrike" kern="1200" cap="none" spc="0" baseline="0">
              <a:solidFill>
                <a:srgbClr val="000000"/>
              </a:solidFill>
              <a:uFillTx/>
              <a:latin typeface="Arial" pitchFamily="34"/>
              <a:cs typeface="Arial" pitchFamily="34"/>
            </a:endParaRPr>
          </a:p>
        </p:txBody>
      </p:sp>
    </p:spTree>
    <p:custDataLst>
      <p:tags r:id="rId1"/>
    </p:custDataLst>
  </p:cSld>
  <p:clrMapOvr>
    <a:masterClrMapping/>
  </p:clrMapOvr>
  <p:transition spd="slow" advTm="18085">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100000">
                                          <p:val>
                                            <p:strVal val="#ppt_x"/>
                                          </p:val>
                                        </p:tav>
                                      </p:tavLst>
                                    </p:anim>
                                    <p:anim calcmode="lin" valueType="num">
                                      <p:cBhvr>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name="Slide4">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766025CB-58C3-48B4-9B52-8EA4A6CB5164}"/>
              </a:ext>
            </a:extLst>
          </p:cNvPr>
          <p:cNvSpPr txBox="1"/>
          <p:nvPr/>
        </p:nvSpPr>
        <p:spPr>
          <a:xfrm>
            <a:off x="1603510" y="924595"/>
            <a:ext cx="8984976" cy="5262975"/>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Dit is wat oud-leerlingen van de Kopklas </a:t>
            </a:r>
            <a:r>
              <a:rPr lang="nl-NL" sz="2400" b="0" i="0" u="none" strike="noStrike" kern="0" cap="none" spc="0" baseline="0">
                <a:solidFill>
                  <a:srgbClr val="000000"/>
                </a:solidFill>
                <a:uFillTx/>
                <a:latin typeface="Arial" pitchFamily="34"/>
                <a:cs typeface="Arial" pitchFamily="34"/>
              </a:rPr>
              <a:t>over hun jaar Kopklas</a:t>
            </a:r>
            <a:r>
              <a:rPr lang="nl-NL" sz="2400" b="0" i="0" u="none" strike="noStrike" kern="1200" cap="none" spc="0" baseline="0">
                <a:solidFill>
                  <a:srgbClr val="000000"/>
                </a:solidFill>
                <a:uFillTx/>
                <a:latin typeface="Arial" pitchFamily="34"/>
                <a:cs typeface="Arial" pitchFamily="34"/>
              </a:rPr>
              <a:t> zeggen:</a:t>
            </a: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nl-NL" sz="2400" b="0" i="0" u="none" strike="noStrike" kern="1200" cap="none" spc="0" baseline="0">
              <a:solidFill>
                <a:srgbClr val="000000"/>
              </a:solidFill>
              <a:uFillTx/>
              <a:latin typeface="Arial" pitchFamily="34"/>
              <a:cs typeface="Arial" pitchFamily="34"/>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C00000"/>
                </a:solidFill>
                <a:uFillTx/>
                <a:latin typeface="Arial" pitchFamily="34"/>
                <a:cs typeface="Arial" pitchFamily="34"/>
              </a:rPr>
              <a:t>De Kopklas heeft me heel erg geholpen en doordat is het wat makkelijker op de middelbare school. (Nneinna Havo 1)</a:t>
            </a: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nl-NL" sz="2400" b="0" i="0" u="none" strike="noStrike" kern="1200" cap="none" spc="0" baseline="0">
              <a:solidFill>
                <a:srgbClr val="C00000"/>
              </a:solidFill>
              <a:uFillTx/>
              <a:latin typeface="Arial" pitchFamily="34"/>
              <a:cs typeface="Arial" pitchFamily="34"/>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548235"/>
                </a:solidFill>
                <a:uFillTx/>
                <a:latin typeface="Arial" pitchFamily="34"/>
                <a:cs typeface="Arial" pitchFamily="34"/>
              </a:rPr>
              <a:t>De Kopklas heeft mij heel erg geholpen met mijn Nederlandse taal maar niet alleen in dat eigenlijk in alles. Op de middelbare school is het nu veel makkelijker en dat is heel fijn. (Banaz   Havo 1)</a:t>
            </a: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nl-NL" sz="2400" b="0" i="0" u="none" strike="noStrike" kern="1200" cap="none" spc="0" baseline="0">
              <a:solidFill>
                <a:srgbClr val="114864"/>
              </a:solidFill>
              <a:uFillTx/>
              <a:latin typeface="Arial" pitchFamily="34"/>
              <a:cs typeface="Arial" pitchFamily="34"/>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2191C9"/>
                </a:solidFill>
                <a:uFillTx/>
                <a:latin typeface="Arial" pitchFamily="34"/>
                <a:cs typeface="Arial" pitchFamily="34"/>
              </a:rPr>
              <a:t>De kopklas heeft mij geholpen met mijn weg naar de middelbare school. Het meeste hulp was het voor mijn Nederlands. Alle werk en huiswerk was het waard. (Kostia </a:t>
            </a:r>
            <a:r>
              <a:rPr lang="nl-NL" sz="2400" b="0" i="0" u="none" strike="noStrike" kern="0" cap="none" spc="0" baseline="0">
                <a:solidFill>
                  <a:srgbClr val="2191C9"/>
                </a:solidFill>
                <a:uFillTx/>
                <a:latin typeface="Arial" pitchFamily="34"/>
                <a:cs typeface="Arial" pitchFamily="34"/>
              </a:rPr>
              <a:t>VWO</a:t>
            </a:r>
            <a:r>
              <a:rPr lang="nl-NL" sz="2400" b="0" i="0" u="none" strike="noStrike" kern="1200" cap="none" spc="0" baseline="0">
                <a:solidFill>
                  <a:srgbClr val="2191C9"/>
                </a:solidFill>
                <a:uFillTx/>
                <a:latin typeface="Arial" pitchFamily="34"/>
                <a:cs typeface="Arial" pitchFamily="34"/>
              </a:rPr>
              <a:t> 1)</a:t>
            </a:r>
          </a:p>
        </p:txBody>
      </p:sp>
    </p:spTree>
    <p:custDataLst>
      <p:tags r:id="rId1"/>
    </p:custDataLst>
  </p:cSld>
  <p:clrMapOvr>
    <a:masterClrMapping/>
  </p:clrMapOvr>
  <p:transition spd="slow" advTm="21596">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p:cTn id="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anim calcmode="lin" valueType="num">
                                      <p:cBhvr>
                                        <p:cTn id="1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anim calcmode="lin" valueType="num">
                                      <p:cBhvr>
                                        <p:cTn id="19"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20"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name="Slide17">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48AC33D7-3C5A-464E-A8F5-9808E9F3E1FA}"/>
              </a:ext>
            </a:extLst>
          </p:cNvPr>
          <p:cNvSpPr txBox="1"/>
          <p:nvPr/>
        </p:nvSpPr>
        <p:spPr>
          <a:xfrm>
            <a:off x="1406767" y="1814736"/>
            <a:ext cx="9326880" cy="3416317"/>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Hoi ik ben Monse en de Kopklas heeft meer gedaan voor mijn ontwikkeling in Nederland dan ik ooit gehoopt heb.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Dankzij de intensieve lessen heb ik mijn vaardigheden verbeterd op een niveau dat ik niet eens in mij gezien had. Dit is allemaal gebeurd terwijl ik met nieuwe vrienden omging en mooie ervaringen opmaakte, dus ik denk altijd terug met veel plezier aan mijn beleving in de Kopklas.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nl-NL" sz="2400" b="0" i="0" u="none" strike="noStrike" kern="1200" cap="none" spc="0" baseline="0">
              <a:solidFill>
                <a:srgbClr val="000000"/>
              </a:solidFill>
              <a:uFillTx/>
              <a:latin typeface="Arial" pitchFamily="34"/>
              <a:cs typeface="Arial" pitchFamily="34"/>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Monse 1</a:t>
            </a:r>
            <a:r>
              <a:rPr lang="nl-NL" sz="2400" b="0" i="0" u="none" strike="noStrike" kern="1200" cap="none" spc="0" baseline="30000">
                <a:solidFill>
                  <a:srgbClr val="000000"/>
                </a:solidFill>
                <a:uFillTx/>
                <a:latin typeface="Arial" pitchFamily="34"/>
                <a:cs typeface="Arial" pitchFamily="34"/>
              </a:rPr>
              <a:t>e</a:t>
            </a:r>
            <a:r>
              <a:rPr lang="nl-NL" sz="2400" b="0" i="0" u="none" strike="noStrike" kern="1200" cap="none" spc="0" baseline="0">
                <a:solidFill>
                  <a:srgbClr val="000000"/>
                </a:solidFill>
                <a:uFillTx/>
                <a:latin typeface="Arial" pitchFamily="34"/>
                <a:cs typeface="Arial" pitchFamily="34"/>
              </a:rPr>
              <a:t> jaars student psychologie</a:t>
            </a:r>
          </a:p>
        </p:txBody>
      </p:sp>
      <p:pic>
        <p:nvPicPr>
          <p:cNvPr id="3" name="Opgenomen geluid">
            <a:extLst>
              <a:ext uri="{FF2B5EF4-FFF2-40B4-BE49-F238E27FC236}">
                <a16:creationId xmlns:a16="http://schemas.microsoft.com/office/drawing/2014/main" id="{1AD46D6E-A87C-43AA-9EC7-FEA0FA8E009C}"/>
              </a:ext>
            </a:extLst>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8464061" y="5433858"/>
            <a:ext cx="609603" cy="609603"/>
          </a:xfrm>
          <a:prstGeom prst="rect">
            <a:avLst/>
          </a:prstGeom>
          <a:noFill/>
          <a:ln cap="flat">
            <a:noFill/>
          </a:ln>
        </p:spPr>
      </p:pic>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advTm="31056"/>
    </mc:Choice>
    <mc:Fallback>
      <p:transition spd="slow" advTm="3105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p:stCondLst>
                    <p:cond delay="indefinite"/>
                  </p:stCondLst>
                  <p:endCondLst>
                    <p:cond evt="onNext" delay="0">
                      <p:tgtEl>
                        <p:sldTgt/>
                      </p:tgtEl>
                    </p:cond>
                    <p:cond evt="onPrev" delay="0">
                      <p:tgtEl>
                        <p:sldTgt/>
                      </p:tgtEl>
                    </p:cond>
                  </p:endCondLst>
                </p:cTn>
                <p:tgtEl>
                  <p:spTgt spid="3"/>
                </p:tgtEl>
              </p:cMediaNode>
            </p:audio>
          </p:childTnLst>
        </p:cTn>
      </p:par>
    </p:tnLst>
  </p:timing>
  <p:extLst>
    <p:ext uri="{E180D4A7-C9FB-4DFB-919C-405C955672EB}">
      <p14:showEvtLst xmlns:p14="http://schemas.microsoft.com/office/powerpoint/2010/main">
        <p14:playEvt time="3246" objId="3"/>
        <p14:stopEvt time="29351" objId="3"/>
      </p14:showEvtLst>
    </p:ext>
  </p:extLst>
</p:sld>
</file>

<file path=ppt/slides/slide6.xml><?xml version="1.0" encoding="utf-8"?>
<p:sld xmlns:a="http://schemas.openxmlformats.org/drawingml/2006/main" xmlns:r="http://schemas.openxmlformats.org/officeDocument/2006/relationships" xmlns:p="http://schemas.openxmlformats.org/presentationml/2006/main">
  <p:cSld name="Slide5">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4710878A-284E-4A0F-9143-D79FD70874A4}"/>
              </a:ext>
            </a:extLst>
          </p:cNvPr>
          <p:cNvSpPr txBox="1"/>
          <p:nvPr/>
        </p:nvSpPr>
        <p:spPr>
          <a:xfrm>
            <a:off x="1881807" y="1537252"/>
            <a:ext cx="8030818" cy="3785652"/>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We werken in de Kopklas dus niet alleen aan je Nederlandse taal maar ook aan andere dingen.</a:t>
            </a: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nl-NL" sz="2400" b="0" i="0" u="none" strike="noStrike" kern="1200" cap="none" spc="0" baseline="0">
              <a:solidFill>
                <a:srgbClr val="000000"/>
              </a:solidFill>
              <a:uFillTx/>
              <a:latin typeface="Arial" pitchFamily="34"/>
              <a:cs typeface="Arial" pitchFamily="34"/>
            </a:endParaRP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Denk aan:</a:t>
            </a:r>
          </a:p>
          <a:p>
            <a:pPr marL="285750" marR="0" lvl="0" indent="-285750" algn="l" defTabSz="4572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Huiswerk plannen in een agenda</a:t>
            </a:r>
          </a:p>
          <a:p>
            <a:pPr marL="285750" marR="0" lvl="0" indent="-285750" algn="l" defTabSz="4572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Leren voor toetsen</a:t>
            </a:r>
          </a:p>
          <a:p>
            <a:pPr marL="285750" marR="0" lvl="0" indent="-285750" algn="l" defTabSz="4572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Studievaardigheden</a:t>
            </a:r>
          </a:p>
          <a:p>
            <a:pPr marL="285750" marR="0" lvl="0" indent="-285750" algn="l" defTabSz="4572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Zelfstandig werken</a:t>
            </a:r>
          </a:p>
          <a:p>
            <a:pPr marL="285750" marR="0" lvl="0" indent="-285750" algn="l" defTabSz="4572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Zelfredzaamheid</a:t>
            </a:r>
          </a:p>
          <a:p>
            <a:pPr marL="285750" marR="0" lvl="0" indent="-285750" algn="l" defTabSz="4572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Meer leren over de Nederlandse cultuur. </a:t>
            </a:r>
          </a:p>
        </p:txBody>
      </p:sp>
    </p:spTree>
    <p:custDataLst>
      <p:tags r:id="rId1"/>
    </p:custDataLst>
  </p:cSld>
  <p:clrMapOvr>
    <a:masterClrMapping/>
  </p:clrMapOvr>
  <p:transition spd="slow" advTm="16732">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barn(inVertical)">
                                      <p:cBhvr>
                                        <p:cTn id="7" dur="500"/>
                                        <p:tgtEl>
                                          <p:spTgt spid="2">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Effect transition="in" filter="barn(inVertical)">
                                      <p:cBhvr>
                                        <p:cTn id="12" dur="500"/>
                                        <p:tgtEl>
                                          <p:spTgt spid="2">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animEffect transition="in" filter="barn(inVertical)">
                                      <p:cBhvr>
                                        <p:cTn id="17" dur="500"/>
                                        <p:tgtEl>
                                          <p:spTgt spid="2">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barn(inVertical)">
                                      <p:cBhvr>
                                        <p:cTn id="22" dur="500"/>
                                        <p:tgtEl>
                                          <p:spTgt spid="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barn(inVertical)">
                                      <p:cBhvr>
                                        <p:cTn id="27" dur="500"/>
                                        <p:tgtEl>
                                          <p:spTgt spid="2">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2">
                                            <p:txEl>
                                              <p:pRg st="8" end="8"/>
                                            </p:txEl>
                                          </p:spTgt>
                                        </p:tgtEl>
                                        <p:attrNameLst>
                                          <p:attrName>style.visibility</p:attrName>
                                        </p:attrNameLst>
                                      </p:cBhvr>
                                      <p:to>
                                        <p:strVal val="visible"/>
                                      </p:to>
                                    </p:set>
                                    <p:animEffect transition="in" filter="barn(inVertical)">
                                      <p:cBhvr>
                                        <p:cTn id="32"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name="Slide6">
    <p:spTree>
      <p:nvGrpSpPr>
        <p:cNvPr id="1" name=""/>
        <p:cNvGrpSpPr/>
        <p:nvPr/>
      </p:nvGrpSpPr>
      <p:grpSpPr>
        <a:xfrm>
          <a:off x="0" y="0"/>
          <a:ext cx="0" cy="0"/>
          <a:chOff x="0" y="0"/>
          <a:chExt cx="0" cy="0"/>
        </a:xfrm>
      </p:grpSpPr>
      <p:sp>
        <p:nvSpPr>
          <p:cNvPr id="2" name="Tekstvak 5">
            <a:extLst>
              <a:ext uri="{FF2B5EF4-FFF2-40B4-BE49-F238E27FC236}">
                <a16:creationId xmlns:a16="http://schemas.microsoft.com/office/drawing/2014/main" id="{144C7B32-D4A8-4DB8-B5FD-012AC1D09A14}"/>
              </a:ext>
            </a:extLst>
          </p:cNvPr>
          <p:cNvSpPr txBox="1"/>
          <p:nvPr/>
        </p:nvSpPr>
        <p:spPr>
          <a:xfrm>
            <a:off x="7963317" y="816522"/>
            <a:ext cx="45720" cy="646334"/>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1800" b="0" i="0" u="none" strike="noStrike" kern="1200" cap="none" spc="0" baseline="0">
                <a:solidFill>
                  <a:srgbClr val="000000"/>
                </a:solidFill>
                <a:uFillTx/>
                <a:latin typeface="Georgia Pro"/>
              </a:rPr>
              <a:t> </a:t>
            </a: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nl-NL" sz="1800" b="0" i="0" u="none" strike="noStrike" kern="1200" cap="none" spc="0" baseline="0">
              <a:solidFill>
                <a:srgbClr val="000000"/>
              </a:solidFill>
              <a:uFillTx/>
              <a:latin typeface="Georgia Pro"/>
            </a:endParaRPr>
          </a:p>
        </p:txBody>
      </p:sp>
      <p:pic>
        <p:nvPicPr>
          <p:cNvPr id="3" name="Picture 2" descr="Zelfstandig werken is een sterke eigenschap van mij. | Cartoons, Werk, Vis">
            <a:extLst>
              <a:ext uri="{FF2B5EF4-FFF2-40B4-BE49-F238E27FC236}">
                <a16:creationId xmlns:a16="http://schemas.microsoft.com/office/drawing/2014/main" id="{8A879CAF-A185-487D-B56E-29B2DCD215D7}"/>
              </a:ext>
            </a:extLst>
          </p:cNvPr>
          <p:cNvPicPr>
            <a:picLocks noChangeAspect="1"/>
          </p:cNvPicPr>
          <p:nvPr/>
        </p:nvPicPr>
        <p:blipFill>
          <a:blip r:embed="rId5"/>
          <a:srcRect/>
          <a:stretch>
            <a:fillRect/>
          </a:stretch>
        </p:blipFill>
        <p:spPr>
          <a:xfrm>
            <a:off x="1390985" y="4021595"/>
            <a:ext cx="2696254" cy="2488850"/>
          </a:xfrm>
          <a:prstGeom prst="rect">
            <a:avLst/>
          </a:prstGeom>
          <a:noFill/>
          <a:ln cap="flat">
            <a:noFill/>
          </a:ln>
        </p:spPr>
      </p:pic>
      <p:pic>
        <p:nvPicPr>
          <p:cNvPr id="4" name="Picture 4" descr="Cursus studievaardigheden 'leren leren' - Gradua Huiswerkbegeleiding in  Almelo, Hengelo, Enschede en Rijssen">
            <a:extLst>
              <a:ext uri="{FF2B5EF4-FFF2-40B4-BE49-F238E27FC236}">
                <a16:creationId xmlns:a16="http://schemas.microsoft.com/office/drawing/2014/main" id="{4BB00CA0-E046-489E-AF44-1BF11081F53F}"/>
              </a:ext>
            </a:extLst>
          </p:cNvPr>
          <p:cNvPicPr>
            <a:picLocks noChangeAspect="1"/>
          </p:cNvPicPr>
          <p:nvPr/>
        </p:nvPicPr>
        <p:blipFill>
          <a:blip r:embed="rId6"/>
          <a:srcRect/>
          <a:stretch>
            <a:fillRect/>
          </a:stretch>
        </p:blipFill>
        <p:spPr>
          <a:xfrm>
            <a:off x="6613955" y="347554"/>
            <a:ext cx="4645965" cy="2634797"/>
          </a:xfrm>
          <a:prstGeom prst="rect">
            <a:avLst/>
          </a:prstGeom>
          <a:noFill/>
          <a:ln cap="flat">
            <a:noFill/>
          </a:ln>
        </p:spPr>
      </p:pic>
      <p:pic>
        <p:nvPicPr>
          <p:cNvPr id="5" name="Picture 6" descr="Sta op voor de nederlandse cultuur - Publicações | Facebook">
            <a:extLst>
              <a:ext uri="{FF2B5EF4-FFF2-40B4-BE49-F238E27FC236}">
                <a16:creationId xmlns:a16="http://schemas.microsoft.com/office/drawing/2014/main" id="{A2D963F4-F68B-4F1E-8A77-6B02D9C3F311}"/>
              </a:ext>
            </a:extLst>
          </p:cNvPr>
          <p:cNvPicPr>
            <a:picLocks noChangeAspect="1"/>
          </p:cNvPicPr>
          <p:nvPr/>
        </p:nvPicPr>
        <p:blipFill>
          <a:blip r:embed="rId7"/>
          <a:srcRect/>
          <a:stretch>
            <a:fillRect/>
          </a:stretch>
        </p:blipFill>
        <p:spPr>
          <a:xfrm>
            <a:off x="6613955" y="4077145"/>
            <a:ext cx="3149019" cy="1763447"/>
          </a:xfrm>
          <a:prstGeom prst="rect">
            <a:avLst/>
          </a:prstGeom>
          <a:noFill/>
          <a:ln cap="flat">
            <a:noFill/>
          </a:ln>
        </p:spPr>
      </p:pic>
      <p:pic>
        <p:nvPicPr>
          <p:cNvPr id="6" name="Afbeelding 9">
            <a:extLst>
              <a:ext uri="{FF2B5EF4-FFF2-40B4-BE49-F238E27FC236}">
                <a16:creationId xmlns:a16="http://schemas.microsoft.com/office/drawing/2014/main" id="{19A5B7E1-0E7A-4367-9E08-C8D4D1CCD232}"/>
              </a:ext>
            </a:extLst>
          </p:cNvPr>
          <p:cNvPicPr>
            <a:picLocks noChangeAspect="1"/>
          </p:cNvPicPr>
          <p:nvPr/>
        </p:nvPicPr>
        <p:blipFill>
          <a:blip r:embed="rId8"/>
          <a:stretch>
            <a:fillRect/>
          </a:stretch>
        </p:blipFill>
        <p:spPr>
          <a:xfrm rot="16200004">
            <a:off x="1456196" y="-172772"/>
            <a:ext cx="2912482" cy="3953024"/>
          </a:xfrm>
          <a:prstGeom prst="rect">
            <a:avLst/>
          </a:prstGeom>
          <a:noFill/>
          <a:ln cap="flat">
            <a:noFill/>
          </a:ln>
        </p:spPr>
      </p:pic>
      <p:sp>
        <p:nvSpPr>
          <p:cNvPr id="7" name="Tekstvak 10">
            <a:extLst>
              <a:ext uri="{FF2B5EF4-FFF2-40B4-BE49-F238E27FC236}">
                <a16:creationId xmlns:a16="http://schemas.microsoft.com/office/drawing/2014/main" id="{62B8865F-7DCA-4B95-A72D-EC2E79E3B027}"/>
              </a:ext>
            </a:extLst>
          </p:cNvPr>
          <p:cNvSpPr txBox="1"/>
          <p:nvPr/>
        </p:nvSpPr>
        <p:spPr>
          <a:xfrm>
            <a:off x="1022856" y="3327062"/>
            <a:ext cx="3432520" cy="400114"/>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000" b="0" i="0" u="none" strike="noStrike" kern="1200" cap="none" spc="0" baseline="0">
                <a:solidFill>
                  <a:srgbClr val="000000"/>
                </a:solidFill>
                <a:uFillTx/>
                <a:latin typeface="Arial Black" pitchFamily="34"/>
              </a:rPr>
              <a:t>Agenda</a:t>
            </a:r>
          </a:p>
        </p:txBody>
      </p:sp>
      <p:sp>
        <p:nvSpPr>
          <p:cNvPr id="8" name="Tekstvak 11">
            <a:extLst>
              <a:ext uri="{FF2B5EF4-FFF2-40B4-BE49-F238E27FC236}">
                <a16:creationId xmlns:a16="http://schemas.microsoft.com/office/drawing/2014/main" id="{D75F6B92-C2AA-4C5F-83C4-F910401E420B}"/>
              </a:ext>
            </a:extLst>
          </p:cNvPr>
          <p:cNvSpPr txBox="1"/>
          <p:nvPr/>
        </p:nvSpPr>
        <p:spPr>
          <a:xfrm>
            <a:off x="6708577" y="3327062"/>
            <a:ext cx="3432520" cy="400114"/>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000" b="0" i="0" u="none" strike="noStrike" kern="1200" cap="none" spc="0" baseline="0">
                <a:solidFill>
                  <a:srgbClr val="000000"/>
                </a:solidFill>
                <a:uFillTx/>
                <a:latin typeface="Arial Black" pitchFamily="34"/>
              </a:rPr>
              <a:t>Studievaardigheden</a:t>
            </a:r>
          </a:p>
        </p:txBody>
      </p:sp>
      <p:sp>
        <p:nvSpPr>
          <p:cNvPr id="9" name="Tekstvak 12">
            <a:extLst>
              <a:ext uri="{FF2B5EF4-FFF2-40B4-BE49-F238E27FC236}">
                <a16:creationId xmlns:a16="http://schemas.microsoft.com/office/drawing/2014/main" id="{6B4B9C9B-237A-4677-8EB1-4DE7AD6866EE}"/>
              </a:ext>
            </a:extLst>
          </p:cNvPr>
          <p:cNvSpPr txBox="1"/>
          <p:nvPr/>
        </p:nvSpPr>
        <p:spPr>
          <a:xfrm>
            <a:off x="6513344" y="6093625"/>
            <a:ext cx="5472336" cy="400114"/>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000" b="1" i="0" u="none" strike="noStrike" kern="1200" cap="none" spc="0" baseline="0">
                <a:solidFill>
                  <a:srgbClr val="000000"/>
                </a:solidFill>
                <a:uFillTx/>
                <a:latin typeface="Arial Black" pitchFamily="34"/>
              </a:rPr>
              <a:t>Nederlandse cultuur en samenleving</a:t>
            </a:r>
          </a:p>
        </p:txBody>
      </p:sp>
      <p:pic>
        <p:nvPicPr>
          <p:cNvPr id="10" name="Opgenomen geluid">
            <a:extLst>
              <a:ext uri="{FF2B5EF4-FFF2-40B4-BE49-F238E27FC236}">
                <a16:creationId xmlns:a16="http://schemas.microsoft.com/office/drawing/2014/main" id="{3A6016D1-4E5B-45E2-BDE5-4515AE4A5332}"/>
              </a:ext>
            </a:extLst>
          </p:cNvPr>
          <p:cNvPicPr>
            <a:picLocks noChangeAspect="1"/>
          </p:cNvPicPr>
          <p:nvPr>
            <a:audioFile r:link="rId3"/>
            <p:extLst>
              <p:ext uri="{DAA4B4D4-6D71-4841-9C94-3DE7FCFB9230}">
                <p14:media xmlns:p14="http://schemas.microsoft.com/office/powerpoint/2010/main" r:embed="rId2"/>
              </p:ext>
            </p:extLst>
          </p:nvPr>
        </p:nvPicPr>
        <p:blipFill>
          <a:blip r:embed="rId9"/>
          <a:stretch>
            <a:fillRect/>
          </a:stretch>
        </p:blipFill>
        <p:spPr>
          <a:xfrm>
            <a:off x="5141854" y="2335514"/>
            <a:ext cx="609603" cy="609603"/>
          </a:xfrm>
          <a:prstGeom prst="rect">
            <a:avLst/>
          </a:prstGeom>
          <a:noFill/>
          <a:ln cap="flat">
            <a:noFill/>
          </a:ln>
        </p:spPr>
      </p:pic>
    </p:spTree>
    <p:custDataLst>
      <p:tags r:id="rId1"/>
    </p:custDataLst>
  </p:cSld>
  <p:clrMapOvr>
    <a:masterClrMapping/>
  </p:clrMapOvr>
  <p:transition spd="slow" advTm="16593">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p:stCondLst>
                    <p:cond delay="indefinite"/>
                  </p:stCondLst>
                  <p:endCondLst>
                    <p:cond evt="onNext" delay="0">
                      <p:tgtEl>
                        <p:sldTgt/>
                      </p:tgtEl>
                    </p:cond>
                    <p:cond evt="onPrev" delay="0">
                      <p:tgtEl>
                        <p:sldTgt/>
                      </p:tgtEl>
                    </p:cond>
                  </p:endCondLst>
                </p:cTn>
                <p:tgtEl>
                  <p:spTgt spid="10"/>
                </p:tgtEl>
              </p:cMediaNode>
            </p:audio>
          </p:childTnLst>
        </p:cTn>
      </p:par>
    </p:tnLst>
  </p:timing>
  <p:extLst>
    <p:ext uri="{E180D4A7-C9FB-4DFB-919C-405C955672EB}">
      <p14:showEvtLst xmlns:p14="http://schemas.microsoft.com/office/powerpoint/2010/main">
        <p14:playEvt time="2125" objId="10"/>
        <p14:stopEvt time="16593" objId="10"/>
      </p14:showEvtLst>
    </p:ext>
  </p:extLst>
</p:sld>
</file>

<file path=ppt/slides/slide8.xml><?xml version="1.0" encoding="utf-8"?>
<p:sld xmlns:a="http://schemas.openxmlformats.org/drawingml/2006/main" xmlns:r="http://schemas.openxmlformats.org/officeDocument/2006/relationships" xmlns:p="http://schemas.openxmlformats.org/presentationml/2006/main">
  <p:cSld name="Slide7">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03DCC560-65AB-4C97-805D-5D0CA36A0084}"/>
              </a:ext>
            </a:extLst>
          </p:cNvPr>
          <p:cNvSpPr txBox="1"/>
          <p:nvPr/>
        </p:nvSpPr>
        <p:spPr>
          <a:xfrm>
            <a:off x="1559170" y="476420"/>
            <a:ext cx="9073664" cy="461662"/>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Hier zie je een aantal taalmethodes die we in de klas gebruiken:</a:t>
            </a:r>
          </a:p>
        </p:txBody>
      </p:sp>
      <p:pic>
        <p:nvPicPr>
          <p:cNvPr id="3" name="Afbeelding 4">
            <a:extLst>
              <a:ext uri="{FF2B5EF4-FFF2-40B4-BE49-F238E27FC236}">
                <a16:creationId xmlns:a16="http://schemas.microsoft.com/office/drawing/2014/main" id="{6383BC79-1C02-42BF-94FC-C80F0606B5DE}"/>
              </a:ext>
            </a:extLst>
          </p:cNvPr>
          <p:cNvPicPr>
            <a:picLocks noChangeAspect="1"/>
          </p:cNvPicPr>
          <p:nvPr/>
        </p:nvPicPr>
        <p:blipFill>
          <a:blip r:embed="rId5"/>
          <a:stretch>
            <a:fillRect/>
          </a:stretch>
        </p:blipFill>
        <p:spPr>
          <a:xfrm rot="16200004">
            <a:off x="3274435" y="214385"/>
            <a:ext cx="5466173" cy="7288234"/>
          </a:xfrm>
          <a:prstGeom prst="rect">
            <a:avLst/>
          </a:prstGeom>
          <a:noFill/>
          <a:ln cap="flat">
            <a:noFill/>
          </a:ln>
        </p:spPr>
      </p:pic>
      <p:pic>
        <p:nvPicPr>
          <p:cNvPr id="4" name="Opgenomen geluid">
            <a:extLst>
              <a:ext uri="{FF2B5EF4-FFF2-40B4-BE49-F238E27FC236}">
                <a16:creationId xmlns:a16="http://schemas.microsoft.com/office/drawing/2014/main" id="{0583845A-CF7A-4D1C-9736-5693C4D95340}"/>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254364" y="3658770"/>
            <a:ext cx="609603" cy="609603"/>
          </a:xfrm>
          <a:prstGeom prst="rect">
            <a:avLst/>
          </a:prstGeom>
          <a:noFill/>
          <a:ln cap="flat">
            <a:noFill/>
          </a:ln>
        </p:spPr>
      </p:pic>
    </p:spTree>
    <p:custDataLst>
      <p:tags r:id="rId1"/>
    </p:custDataLst>
  </p:cSld>
  <p:clrMapOvr>
    <a:masterClrMapping/>
  </p:clrMapOvr>
  <p:transition spd="slow" advTm="61638">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p:stCondLst>
                    <p:cond delay="indefinite"/>
                  </p:stCondLst>
                  <p:endCondLst>
                    <p:cond evt="onNext" delay="0">
                      <p:tgtEl>
                        <p:sldTgt/>
                      </p:tgtEl>
                    </p:cond>
                    <p:cond evt="onPrev" delay="0">
                      <p:tgtEl>
                        <p:sldTgt/>
                      </p:tgtEl>
                    </p:cond>
                  </p:endCondLst>
                </p:cTn>
                <p:tgtEl>
                  <p:spTgt spid="4"/>
                </p:tgtEl>
              </p:cMediaNode>
            </p:audio>
          </p:childTnLst>
        </p:cTn>
      </p:par>
    </p:tnLst>
  </p:timing>
  <p:extLst>
    <p:ext uri="{E180D4A7-C9FB-4DFB-919C-405C955672EB}">
      <p14:showEvtLst xmlns:p14="http://schemas.microsoft.com/office/powerpoint/2010/main">
        <p14:playEvt time="2209" objId="4"/>
        <p14:stopEvt time="60455" objId="4"/>
      </p14:showEvtLst>
    </p:ext>
  </p:extLst>
</p:sld>
</file>

<file path=ppt/slides/slide9.xml><?xml version="1.0" encoding="utf-8"?>
<p:sld xmlns:a="http://schemas.openxmlformats.org/drawingml/2006/main" xmlns:r="http://schemas.openxmlformats.org/officeDocument/2006/relationships" xmlns:p="http://schemas.openxmlformats.org/presentationml/2006/main">
  <p:cSld name="Slide8">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4E6DCBF3-1563-4724-B9B2-9E9CEDDDE84B}"/>
              </a:ext>
            </a:extLst>
          </p:cNvPr>
          <p:cNvSpPr txBox="1"/>
          <p:nvPr/>
        </p:nvSpPr>
        <p:spPr>
          <a:xfrm>
            <a:off x="703383" y="395935"/>
            <a:ext cx="11127543" cy="1569659"/>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We gaan in een kopklasjaar wel rekenen, maar we doen dat niet zo vaak als op de basisschool. Het is dan ook belangrijk dat je rekenniveau ruim voldoende is.</a:t>
            </a:r>
          </a:p>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2400" b="0" i="0" u="none" strike="noStrike" kern="1200" cap="none" spc="0" baseline="0">
                <a:solidFill>
                  <a:srgbClr val="000000"/>
                </a:solidFill>
                <a:uFillTx/>
                <a:latin typeface="Arial" pitchFamily="34"/>
                <a:cs typeface="Arial" pitchFamily="34"/>
              </a:rPr>
              <a:t>We besteden wel veel aandacht aan de sommen met verhaaltjes (nieuwsrekenen).</a:t>
            </a:r>
          </a:p>
        </p:txBody>
      </p:sp>
      <p:pic>
        <p:nvPicPr>
          <p:cNvPr id="3" name="Afbeelding 4">
            <a:extLst>
              <a:ext uri="{FF2B5EF4-FFF2-40B4-BE49-F238E27FC236}">
                <a16:creationId xmlns:a16="http://schemas.microsoft.com/office/drawing/2014/main" id="{AAE40A3A-E1CA-49A2-B2F4-E93AF028B994}"/>
              </a:ext>
            </a:extLst>
          </p:cNvPr>
          <p:cNvPicPr>
            <a:picLocks noChangeAspect="1"/>
          </p:cNvPicPr>
          <p:nvPr/>
        </p:nvPicPr>
        <p:blipFill>
          <a:blip r:embed="rId5"/>
          <a:stretch>
            <a:fillRect/>
          </a:stretch>
        </p:blipFill>
        <p:spPr>
          <a:xfrm rot="16200004">
            <a:off x="4329231" y="814213"/>
            <a:ext cx="4993437" cy="6657910"/>
          </a:xfrm>
          <a:prstGeom prst="rect">
            <a:avLst/>
          </a:prstGeom>
          <a:noFill/>
          <a:ln cap="flat">
            <a:noFill/>
          </a:ln>
        </p:spPr>
      </p:pic>
      <p:pic>
        <p:nvPicPr>
          <p:cNvPr id="4" name="Opgenomen geluid">
            <a:extLst>
              <a:ext uri="{FF2B5EF4-FFF2-40B4-BE49-F238E27FC236}">
                <a16:creationId xmlns:a16="http://schemas.microsoft.com/office/drawing/2014/main" id="{F3D2292E-625E-4CCE-96DF-51D90546C657}"/>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2027709" y="3997957"/>
            <a:ext cx="609603" cy="609603"/>
          </a:xfrm>
          <a:prstGeom prst="rect">
            <a:avLst/>
          </a:prstGeom>
          <a:noFill/>
          <a:ln cap="flat">
            <a:noFill/>
          </a:ln>
        </p:spPr>
      </p:pic>
    </p:spTree>
    <p:custDataLst>
      <p:tags r:id="rId1"/>
    </p:custDataLst>
  </p:cSld>
  <p:clrMapOvr>
    <a:masterClrMapping/>
  </p:clrMapOvr>
  <p:transition spd="slow" advTm="2239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p:stCondLst>
                    <p:cond delay="indefinite"/>
                  </p:stCondLst>
                  <p:endCondLst>
                    <p:cond evt="onNext" delay="0">
                      <p:tgtEl>
                        <p:sldTgt/>
                      </p:tgtEl>
                    </p:cond>
                    <p:cond evt="onPrev" delay="0">
                      <p:tgtEl>
                        <p:sldTgt/>
                      </p:tgtEl>
                    </p:cond>
                  </p:endCondLst>
                </p:cTn>
                <p:tgtEl>
                  <p:spTgt spid="4"/>
                </p:tgtEl>
              </p:cMediaNode>
            </p:audio>
          </p:childTnLst>
        </p:cTn>
      </p:par>
    </p:tnLst>
  </p:timing>
  <p:extLst>
    <p:ext uri="{E180D4A7-C9FB-4DFB-919C-405C955672EB}">
      <p14:showEvtLst xmlns:p14="http://schemas.microsoft.com/office/powerpoint/2010/main">
        <p14:playEvt time="6854" objId="4"/>
        <p14:stopEvt time="19929" objId="4"/>
      </p14:showEvtLst>
    </p:ext>
  </p:extLst>
</p:sld>
</file>

<file path=ppt/tags/tag1.xml><?xml version="1.0" encoding="utf-8"?>
<p:tagLst xmlns:a="http://schemas.openxmlformats.org/drawingml/2006/main" xmlns:r="http://schemas.openxmlformats.org/officeDocument/2006/relationships" xmlns:p="http://schemas.openxmlformats.org/presentationml/2006/main">
  <p:tag name="TIMING" val="|0.5|5.7"/>
</p:tagLst>
</file>

<file path=ppt/tags/tag10.xml><?xml version="1.0" encoding="utf-8"?>
<p:tagLst xmlns:a="http://schemas.openxmlformats.org/drawingml/2006/main" xmlns:r="http://schemas.openxmlformats.org/officeDocument/2006/relationships" xmlns:p="http://schemas.openxmlformats.org/presentationml/2006/main">
  <p:tag name="TIMING" val="|2.9|3.2|1.6|1.6"/>
</p:tagLst>
</file>

<file path=ppt/tags/tag11.xml><?xml version="1.0" encoding="utf-8"?>
<p:tagLst xmlns:a="http://schemas.openxmlformats.org/drawingml/2006/main" xmlns:r="http://schemas.openxmlformats.org/officeDocument/2006/relationships" xmlns:p="http://schemas.openxmlformats.org/presentationml/2006/main">
  <p:tag name="TIMING" val="|1.1|2|0.9|1.3|1.8"/>
</p:tagLst>
</file>

<file path=ppt/tags/tag12.xml><?xml version="1.0" encoding="utf-8"?>
<p:tagLst xmlns:a="http://schemas.openxmlformats.org/drawingml/2006/main" xmlns:r="http://schemas.openxmlformats.org/officeDocument/2006/relationships" xmlns:p="http://schemas.openxmlformats.org/presentationml/2006/main">
  <p:tag name="TIMING" val="|2.3|7.1|6.6"/>
</p:tagLst>
</file>

<file path=ppt/tags/tag13.xml><?xml version="1.0" encoding="utf-8"?>
<p:tagLst xmlns:a="http://schemas.openxmlformats.org/drawingml/2006/main" xmlns:r="http://schemas.openxmlformats.org/officeDocument/2006/relationships" xmlns:p="http://schemas.openxmlformats.org/presentationml/2006/main">
  <p:tag name="TIMING" val="|1.5|1.5|2.6|3.3"/>
</p:tagLst>
</file>

<file path=ppt/tags/tag14.xml><?xml version="1.0" encoding="utf-8"?>
<p:tagLst xmlns:a="http://schemas.openxmlformats.org/drawingml/2006/main" xmlns:r="http://schemas.openxmlformats.org/officeDocument/2006/relationships" xmlns:p="http://schemas.openxmlformats.org/presentationml/2006/main">
  <p:tag name="TIMING" val="|1.2|5.3|5.7"/>
</p:tagLst>
</file>

<file path=ppt/tags/tag2.xml><?xml version="1.0" encoding="utf-8"?>
<p:tagLst xmlns:a="http://schemas.openxmlformats.org/drawingml/2006/main" xmlns:r="http://schemas.openxmlformats.org/officeDocument/2006/relationships" xmlns:p="http://schemas.openxmlformats.org/presentationml/2006/main">
  <p:tag name="TIMING" val="|0.6|12.3"/>
</p:tagLst>
</file>

<file path=ppt/tags/tag3.xml><?xml version="1.0" encoding="utf-8"?>
<p:tagLst xmlns:a="http://schemas.openxmlformats.org/drawingml/2006/main" xmlns:r="http://schemas.openxmlformats.org/officeDocument/2006/relationships" xmlns:p="http://schemas.openxmlformats.org/presentationml/2006/main">
  <p:tag name="TIMING" val="|1.6|3.9|7"/>
</p:tagLst>
</file>

<file path=ppt/tags/tag4.xml><?xml version="1.0" encoding="utf-8"?>
<p:tagLst xmlns:a="http://schemas.openxmlformats.org/drawingml/2006/main" xmlns:r="http://schemas.openxmlformats.org/officeDocument/2006/relationships" xmlns:p="http://schemas.openxmlformats.org/presentationml/2006/main">
  <p:tag name="TIMING" val="|3.1"/>
</p:tagLst>
</file>

<file path=ppt/tags/tag5.xml><?xml version="1.0" encoding="utf-8"?>
<p:tagLst xmlns:a="http://schemas.openxmlformats.org/drawingml/2006/main" xmlns:r="http://schemas.openxmlformats.org/officeDocument/2006/relationships" xmlns:p="http://schemas.openxmlformats.org/presentationml/2006/main">
  <p:tag name="TIMING" val="|1.4|2.1|2.5|2.2|2.2|2.7"/>
</p:tagLst>
</file>

<file path=ppt/tags/tag6.xml><?xml version="1.0" encoding="utf-8"?>
<p:tagLst xmlns:a="http://schemas.openxmlformats.org/drawingml/2006/main" xmlns:r="http://schemas.openxmlformats.org/officeDocument/2006/relationships" xmlns:p="http://schemas.openxmlformats.org/presentationml/2006/main">
  <p:tag name="TIMING" val="|2"/>
</p:tagLst>
</file>

<file path=ppt/tags/tag7.xml><?xml version="1.0" encoding="utf-8"?>
<p:tagLst xmlns:a="http://schemas.openxmlformats.org/drawingml/2006/main" xmlns:r="http://schemas.openxmlformats.org/officeDocument/2006/relationships" xmlns:p="http://schemas.openxmlformats.org/presentationml/2006/main">
  <p:tag name="TIMING" val="|2.1"/>
</p:tagLst>
</file>

<file path=ppt/tags/tag8.xml><?xml version="1.0" encoding="utf-8"?>
<p:tagLst xmlns:a="http://schemas.openxmlformats.org/drawingml/2006/main" xmlns:r="http://schemas.openxmlformats.org/officeDocument/2006/relationships" xmlns:p="http://schemas.openxmlformats.org/presentationml/2006/main">
  <p:tag name="TIMING" val="|6.7"/>
</p:tagLst>
</file>

<file path=ppt/tags/tag9.xml><?xml version="1.0" encoding="utf-8"?>
<p:tagLst xmlns:a="http://schemas.openxmlformats.org/drawingml/2006/main" xmlns:r="http://schemas.openxmlformats.org/officeDocument/2006/relationships" xmlns:p="http://schemas.openxmlformats.org/presentationml/2006/main">
  <p:tag name="TIMING" val="|5.9"/>
</p:tagLst>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3629</TotalTime>
  <Words>856</Words>
  <Application>Microsoft Office PowerPoint</Application>
  <PresentationFormat>Breedbeeld</PresentationFormat>
  <Paragraphs>76</Paragraphs>
  <Slides>16</Slides>
  <Notes>0</Notes>
  <HiddenSlides>0</HiddenSlides>
  <MMClips>8</MMClips>
  <ScaleCrop>false</ScaleCrop>
  <HeadingPairs>
    <vt:vector size="6" baseType="variant">
      <vt:variant>
        <vt:lpstr>Gebruikte lettertypen</vt:lpstr>
      </vt:variant>
      <vt:variant>
        <vt:i4>8</vt:i4>
      </vt:variant>
      <vt:variant>
        <vt:lpstr>Thema</vt:lpstr>
      </vt:variant>
      <vt:variant>
        <vt:i4>1</vt:i4>
      </vt:variant>
      <vt:variant>
        <vt:lpstr>Diatitels</vt:lpstr>
      </vt:variant>
      <vt:variant>
        <vt:i4>16</vt:i4>
      </vt:variant>
    </vt:vector>
  </HeadingPairs>
  <TitlesOfParts>
    <vt:vector size="25" baseType="lpstr">
      <vt:lpstr>Arial</vt:lpstr>
      <vt:lpstr>Arial Black</vt:lpstr>
      <vt:lpstr>Calibri</vt:lpstr>
      <vt:lpstr>Calibri Light</vt:lpstr>
      <vt:lpstr>Georgia Pro</vt:lpstr>
      <vt:lpstr>Google Sans</vt:lpstr>
      <vt:lpstr>Times New Roman</vt:lpstr>
      <vt:lpstr>Wingdings</vt:lpstr>
      <vt:lpstr>Kantoorthema</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Susan Terwisscha</dc:creator>
  <cp:lastModifiedBy>Marcel Bokhorst</cp:lastModifiedBy>
  <cp:revision>10</cp:revision>
  <dcterms:created xsi:type="dcterms:W3CDTF">2021-02-03T12:07:22Z</dcterms:created>
  <dcterms:modified xsi:type="dcterms:W3CDTF">2021-02-18T10:06:45Z</dcterms:modified>
</cp:coreProperties>
</file>